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sldIdLst>
    <p:sldId id="256" r:id="rId2"/>
    <p:sldId id="257" r:id="rId3"/>
    <p:sldId id="401" r:id="rId4"/>
    <p:sldId id="291" r:id="rId5"/>
    <p:sldId id="425" r:id="rId6"/>
    <p:sldId id="406" r:id="rId7"/>
    <p:sldId id="426" r:id="rId8"/>
    <p:sldId id="410" r:id="rId9"/>
    <p:sldId id="411" r:id="rId10"/>
    <p:sldId id="414" r:id="rId11"/>
    <p:sldId id="421" r:id="rId12"/>
    <p:sldId id="427" r:id="rId13"/>
    <p:sldId id="417" r:id="rId14"/>
    <p:sldId id="418" r:id="rId15"/>
    <p:sldId id="419" r:id="rId16"/>
    <p:sldId id="420" r:id="rId17"/>
    <p:sldId id="422" r:id="rId18"/>
    <p:sldId id="423" r:id="rId19"/>
    <p:sldId id="424" r:id="rId20"/>
    <p:sldId id="3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3.xml"/><Relationship Id="rId24" Type="http://schemas.openxmlformats.org/officeDocument/2006/relationships/viewProps" Target="view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presProps" Target="pres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069C06D-4ED8-42C6-905D-CA84CA1B6CBF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182DC50-D5DB-4F94-B367-9876CD2C4012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92EB412-E790-42EA-81FE-2925D3A43D91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May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May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AD8CDC4-3D19-4983-B478-82F6B8E5AB66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Monday, May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  <p:sldLayoutId id="2147484082" r:id="rId18"/>
    <p:sldLayoutId id="2147484083" r:id="rId19"/>
    <p:sldLayoutId id="2147484084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Disaster Risk: A Conservative Perspective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Eli </a:t>
            </a:r>
            <a:r>
              <a:rPr lang="en-US" sz="2200" dirty="0" smtClean="0"/>
              <a:t>Lehrer</a:t>
            </a:r>
            <a:br>
              <a:rPr lang="en-US" sz="2200" dirty="0" smtClean="0"/>
            </a:br>
            <a:r>
              <a:rPr lang="en-US" sz="2200" dirty="0" smtClean="0"/>
              <a:t>President, R Street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713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Less government regulation and fewer subsidies. </a:t>
            </a:r>
          </a:p>
          <a:p>
            <a:r>
              <a:rPr lang="en-US" sz="3000" dirty="0" smtClean="0"/>
              <a:t>Risk-based insurance rates. </a:t>
            </a:r>
          </a:p>
          <a:p>
            <a:r>
              <a:rPr lang="en-US" sz="3000" dirty="0" smtClean="0"/>
              <a:t>Conservation of wetlands for their natural and beneficial uses. </a:t>
            </a:r>
          </a:p>
          <a:p>
            <a:pPr marL="0" indent="0">
              <a:buNone/>
            </a:pPr>
            <a:endParaRPr lang="en-US" sz="2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7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CBRA: My Favorite Environmental Law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258" b="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258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More of the Same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938" r="-63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951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3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Succeeded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2934" r="29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Smartersafer.org</a:t>
            </a:r>
            <a:r>
              <a:rPr lang="en-US" i="1" dirty="0" smtClean="0"/>
              <a:t>…everyone together.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903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Broad Coalition for Flood Reform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5502" b="-25502"/>
          <a:stretch/>
        </p:blipFill>
        <p:spPr>
          <a:xfrm>
            <a:off x="498474" y="1981201"/>
            <a:ext cx="2306379" cy="12651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86" y="3444835"/>
            <a:ext cx="1573893" cy="462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121" y="1981200"/>
            <a:ext cx="1912010" cy="940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382" y="3246348"/>
            <a:ext cx="1763125" cy="176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528" y="3742721"/>
            <a:ext cx="799283" cy="1402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74" y="4331201"/>
            <a:ext cx="2272438" cy="16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Progress in the States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6726" r="-8672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Florida HB1770: Coastal Preservation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We Face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0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“I Fly Commercial…Whenever </a:t>
            </a:r>
            <a:r>
              <a:rPr lang="en-US" dirty="0"/>
              <a:t>P</a:t>
            </a:r>
            <a:r>
              <a:rPr lang="en-US" dirty="0" smtClean="0"/>
              <a:t>ossible.”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l="-78286" r="-78286"/>
          <a:stretch>
            <a:fillRect/>
          </a:stretch>
        </p:blipFill>
        <p:spPr>
          <a:xfrm>
            <a:off x="650874" y="2133600"/>
            <a:ext cx="7556313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 “Keep the Government’s Hands off of my Medicare!”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3650" r="-23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1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2397" r="-22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56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5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New Offices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94" b="59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596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Views on Disaster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Choices Involve Costs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0657" r="-10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848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Encourages Bad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Much development in harm’s way comes as a result of government subsidies.</a:t>
            </a:r>
          </a:p>
          <a:p>
            <a:r>
              <a:rPr lang="en-US" sz="3000" dirty="0"/>
              <a:t>R</a:t>
            </a:r>
            <a:r>
              <a:rPr lang="en-US" sz="3000" dirty="0" smtClean="0"/>
              <a:t>isk-based insurance rates are the single best protection. </a:t>
            </a:r>
          </a:p>
          <a:p>
            <a:r>
              <a:rPr lang="en-US" sz="3000" dirty="0" smtClean="0"/>
              <a:t>We don’t have them anywhere.</a:t>
            </a:r>
          </a:p>
        </p:txBody>
      </p:sp>
    </p:spTree>
    <p:extLst>
      <p:ext uri="{BB962C8B-B14F-4D97-AF65-F5344CB8AC3E}">
        <p14:creationId xmlns:p14="http://schemas.microsoft.com/office/powerpoint/2010/main" val="54171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Pure Conservation Has a Place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09" b="9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636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Mostly, Government Should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84" b="13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63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9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669E29EFAB14582576D25EF448152" ma:contentTypeVersion="1" ma:contentTypeDescription="Create a new document." ma:contentTypeScope="" ma:versionID="48c703af1e1d1ce53016ea7ac37b90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940938-F658-4686-94B7-CA9DAB912652}"/>
</file>

<file path=customXml/itemProps2.xml><?xml version="1.0" encoding="utf-8"?>
<ds:datastoreItem xmlns:ds="http://schemas.openxmlformats.org/officeDocument/2006/customXml" ds:itemID="{487249F1-B63D-4FF1-8A4C-B703D6696B28}"/>
</file>

<file path=customXml/itemProps3.xml><?xml version="1.0" encoding="utf-8"?>
<ds:datastoreItem xmlns:ds="http://schemas.openxmlformats.org/officeDocument/2006/customXml" ds:itemID="{B19B14E7-97D3-4F21-A598-9672A3634AFB}"/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12563</TotalTime>
  <Words>157</Words>
  <Application>Microsoft Macintosh PowerPoint</Application>
  <PresentationFormat>On-screen Show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Advantage</vt:lpstr>
      <vt:lpstr>Reducing Disaster Risk: A Conservative Perspective  Eli Lehrer President, R Street</vt:lpstr>
      <vt:lpstr>PowerPoint Presentation</vt:lpstr>
      <vt:lpstr>Our New Offices</vt:lpstr>
      <vt:lpstr>Our Views on Disaster Risk</vt:lpstr>
      <vt:lpstr>All Choices Involve Costs</vt:lpstr>
      <vt:lpstr>Government Encourages Bad Choices</vt:lpstr>
      <vt:lpstr>Pure Conservation Has a Place</vt:lpstr>
      <vt:lpstr>Mostly, Government Should</vt:lpstr>
      <vt:lpstr>Our Goals</vt:lpstr>
      <vt:lpstr>What We Want</vt:lpstr>
      <vt:lpstr>CBRA: My Favorite Environmental Law</vt:lpstr>
      <vt:lpstr>We Need More of the Same</vt:lpstr>
      <vt:lpstr>Progress</vt:lpstr>
      <vt:lpstr>Where We’ve Succeeded </vt:lpstr>
      <vt:lpstr>A Broad Coalition for Flood Reform</vt:lpstr>
      <vt:lpstr>More Progress in the States</vt:lpstr>
      <vt:lpstr>Obstacles We Face</vt:lpstr>
      <vt:lpstr>1: “I Fly Commercial…Whenever Possible.”</vt:lpstr>
      <vt:lpstr>2: “Keep the Government’s Hands off of my Medicare!” </vt:lpstr>
      <vt:lpstr>Thank You!</vt:lpstr>
    </vt:vector>
  </TitlesOfParts>
  <Company>Heartland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Compliance</dc:title>
  <dc:creator>Eli Lehrer</dc:creator>
  <cp:lastModifiedBy>Eli Lehrer</cp:lastModifiedBy>
  <cp:revision>86</cp:revision>
  <dcterms:created xsi:type="dcterms:W3CDTF">2012-11-03T20:05:35Z</dcterms:created>
  <dcterms:modified xsi:type="dcterms:W3CDTF">2013-05-14T22:05:54Z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0x010100685669E29EFAB14582576D25EF448152</vt:lpwstr>
  </property>
</Properties>
</file>