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9" r:id="rId3"/>
    <p:sldId id="266" r:id="rId4"/>
    <p:sldId id="260" r:id="rId5"/>
    <p:sldId id="263" r:id="rId6"/>
    <p:sldId id="261" r:id="rId7"/>
    <p:sldId id="262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  <a:srgbClr val="3366FF"/>
    <a:srgbClr val="FF00FF"/>
    <a:srgbClr val="336600"/>
    <a:srgbClr val="FF0000"/>
    <a:srgbClr val="FFFF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2593" autoAdjust="0"/>
    <p:restoredTop sz="94660"/>
  </p:normalViewPr>
  <p:slideViewPr>
    <p:cSldViewPr>
      <p:cViewPr varScale="1">
        <p:scale>
          <a:sx n="66" d="100"/>
          <a:sy n="66" d="100"/>
        </p:scale>
        <p:origin x="-10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customXml" Target="../customXml/item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39710F-5653-41A1-96B1-B369C29324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3A9F5A-6740-474C-857D-8DB4721C75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A3790-3642-4504-8887-A0920C706B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3673F14-9DC2-48FB-A404-460E00EF4B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E9822-5D32-44DA-BBB9-77F088AFD2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D94B61-81E9-4F5D-9D61-5BD4F070CC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3978B8-049C-43E8-BA1B-E847B6AB31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94EC43-C923-4DB7-A18C-9CBA240A61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29C69-8813-4920-8ADF-21E8DA7884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27F291-7B88-4527-A8ED-E6313E4A68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D54FDC-6FB7-4D78-8633-A35CD05DB7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ED0F8A-22E9-426F-BE97-544AEAC97E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2CE6BAB-615C-497A-9C6E-1407BDE125C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ago_2008_basaseachi (30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899592" y="2276872"/>
            <a:ext cx="6552728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" sz="4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Before</a:t>
            </a:r>
            <a:r>
              <a:rPr lang="es-ES" sz="4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 </a:t>
            </a:r>
            <a:r>
              <a:rPr lang="es-ES" sz="4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starting</a:t>
            </a:r>
            <a:r>
              <a:rPr lang="es-ES" sz="4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 </a:t>
            </a:r>
            <a:r>
              <a:rPr lang="es-ES" sz="4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a CAP </a:t>
            </a:r>
            <a:r>
              <a:rPr lang="es-ES" sz="4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process</a:t>
            </a:r>
            <a:r>
              <a:rPr lang="es-ES" sz="4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:</a:t>
            </a:r>
          </a:p>
          <a:p>
            <a:r>
              <a:rPr lang="es-ES" sz="4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Pre-</a:t>
            </a:r>
            <a:r>
              <a:rPr lang="es-ES" sz="4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planning</a:t>
            </a:r>
            <a:r>
              <a:rPr lang="es-ES" sz="4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 </a:t>
            </a:r>
            <a:r>
              <a:rPr lang="es-ES" sz="4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phase</a:t>
            </a:r>
            <a:r>
              <a:rPr lang="es-ES" sz="4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 and </a:t>
            </a:r>
            <a:r>
              <a:rPr lang="es-ES" sz="4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process</a:t>
            </a:r>
            <a:r>
              <a:rPr lang="es-ES" sz="4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 </a:t>
            </a:r>
            <a:r>
              <a:rPr lang="es-ES" sz="4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or</a:t>
            </a:r>
            <a:r>
              <a:rPr lang="es-ES" sz="4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 </a:t>
            </a:r>
            <a:r>
              <a:rPr lang="es-ES" sz="4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team</a:t>
            </a:r>
            <a:r>
              <a:rPr lang="es-ES" sz="4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 </a:t>
            </a:r>
            <a:r>
              <a:rPr lang="es-ES" sz="4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charter</a:t>
            </a:r>
            <a:endParaRPr lang="es-ES" sz="4400" b="1" dirty="0">
              <a:effectLst>
                <a:outerShdw blurRad="38100" dist="38100" dir="2700000" algn="tl">
                  <a:srgbClr val="C0C0C0"/>
                </a:outerShdw>
              </a:effectLst>
              <a:latin typeface="Cambria" pitchFamily="18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5651500" y="6592888"/>
            <a:ext cx="35857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1400" b="1" dirty="0" err="1" smtClean="0">
                <a:solidFill>
                  <a:schemeClr val="bg1"/>
                </a:solidFill>
                <a:latin typeface="Calibri" pitchFamily="34" charset="0"/>
              </a:rPr>
              <a:t>Photo</a:t>
            </a:r>
            <a:r>
              <a:rPr lang="es-ES" sz="1400" b="1" dirty="0">
                <a:solidFill>
                  <a:schemeClr val="bg1"/>
                </a:solidFill>
                <a:latin typeface="Calibri" pitchFamily="34" charset="0"/>
              </a:rPr>
              <a:t>: </a:t>
            </a:r>
            <a:r>
              <a:rPr lang="es-ES" sz="1400" dirty="0">
                <a:solidFill>
                  <a:schemeClr val="bg1"/>
                </a:solidFill>
                <a:latin typeface="Calibri" pitchFamily="34" charset="0"/>
              </a:rPr>
              <a:t>P.N. </a:t>
            </a:r>
            <a:r>
              <a:rPr lang="es-MX" sz="1400" dirty="0">
                <a:solidFill>
                  <a:schemeClr val="bg1"/>
                </a:solidFill>
                <a:latin typeface="Calibri" pitchFamily="34" charset="0"/>
              </a:rPr>
              <a:t>Cascada de </a:t>
            </a:r>
            <a:r>
              <a:rPr lang="es-MX" sz="1400" dirty="0" err="1">
                <a:solidFill>
                  <a:schemeClr val="bg1"/>
                </a:solidFill>
                <a:latin typeface="Calibri" pitchFamily="34" charset="0"/>
              </a:rPr>
              <a:t>Basaseachic</a:t>
            </a:r>
            <a:r>
              <a:rPr lang="es-MX" sz="1400" dirty="0">
                <a:solidFill>
                  <a:schemeClr val="bg1"/>
                </a:solidFill>
                <a:latin typeface="Calibri" pitchFamily="34" charset="0"/>
              </a:rPr>
              <a:t> - CONANP </a:t>
            </a:r>
            <a:endParaRPr lang="es-E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1272" name="Picture 8" descr="TNCLogoPrimary_CMYK_Spanis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882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468313" y="2205038"/>
            <a:ext cx="8280400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0" lvl="3" indent="-342900">
              <a:spcBef>
                <a:spcPct val="20000"/>
              </a:spcBef>
              <a:buClr>
                <a:schemeClr val="bg2"/>
              </a:buClr>
              <a:buFontTx/>
              <a:buChar char="–"/>
            </a:pP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Why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do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we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need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a plan?</a:t>
            </a:r>
            <a:endParaRPr lang="es-ES_tradnl" sz="2400" b="1" dirty="0">
              <a:solidFill>
                <a:schemeClr val="bg1"/>
              </a:solidFill>
              <a:latin typeface="Cambria" pitchFamily="18" charset="0"/>
            </a:endParaRPr>
          </a:p>
          <a:p>
            <a:pPr marL="1714500" lvl="3" indent="-342900">
              <a:spcBef>
                <a:spcPct val="20000"/>
              </a:spcBef>
              <a:buClr>
                <a:schemeClr val="bg2"/>
              </a:buClr>
              <a:buFontTx/>
              <a:buChar char="–"/>
            </a:pP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Who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is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promoting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this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effort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and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which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are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our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roles and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responsibilities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?</a:t>
            </a:r>
            <a:endParaRPr lang="es-ES_tradnl" sz="2400" b="1" dirty="0">
              <a:solidFill>
                <a:schemeClr val="bg1"/>
              </a:solidFill>
              <a:latin typeface="Cambria" pitchFamily="18" charset="0"/>
            </a:endParaRPr>
          </a:p>
          <a:p>
            <a:pPr marL="1714500" lvl="3" indent="-342900">
              <a:spcBef>
                <a:spcPct val="20000"/>
              </a:spcBef>
              <a:buClr>
                <a:schemeClr val="bg2"/>
              </a:buClr>
              <a:buFontTx/>
              <a:buChar char="–"/>
            </a:pPr>
            <a:r>
              <a:rPr lang="es-ES_tradnl" sz="2400" b="1" dirty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Where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is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the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project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located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and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what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is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its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scope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? (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Geographic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or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thematic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focus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)</a:t>
            </a:r>
            <a:endParaRPr lang="es-ES_tradnl" sz="2400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s-GT" sz="4000" b="1" u="sng" dirty="0" smtClean="0">
                <a:solidFill>
                  <a:schemeClr val="accent1"/>
                </a:solidFill>
                <a:latin typeface="Cambria" pitchFamily="18" charset="0"/>
              </a:rPr>
              <a:t>Pre-</a:t>
            </a:r>
            <a:r>
              <a:rPr lang="es-GT" sz="4000" b="1" u="sng" dirty="0" err="1" smtClean="0">
                <a:solidFill>
                  <a:schemeClr val="accent1"/>
                </a:solidFill>
                <a:latin typeface="Cambria" pitchFamily="18" charset="0"/>
              </a:rPr>
              <a:t>Planning</a:t>
            </a:r>
            <a:r>
              <a:rPr lang="es-GT" sz="4000" b="1" u="sng" dirty="0" smtClean="0">
                <a:solidFill>
                  <a:schemeClr val="accent1"/>
                </a:solidFill>
                <a:latin typeface="Cambria" pitchFamily="18" charset="0"/>
              </a:rPr>
              <a:t> </a:t>
            </a:r>
            <a:r>
              <a:rPr lang="es-GT" sz="4000" b="1" u="sng" dirty="0" err="1" smtClean="0">
                <a:solidFill>
                  <a:schemeClr val="accent1"/>
                </a:solidFill>
                <a:latin typeface="Cambria" pitchFamily="18" charset="0"/>
              </a:rPr>
              <a:t>phase</a:t>
            </a:r>
            <a:endParaRPr lang="en-US" sz="4000" b="1" u="sng" dirty="0">
              <a:solidFill>
                <a:schemeClr val="accent1"/>
              </a:solidFill>
              <a:latin typeface="Cambria" pitchFamily="18" charset="0"/>
            </a:endParaRP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>
            <p:ph idx="1"/>
          </p:nvPr>
        </p:nvGraphicFramePr>
        <p:xfrm>
          <a:off x="0" y="4435475"/>
          <a:ext cx="2592388" cy="2422525"/>
        </p:xfrm>
        <a:graphic>
          <a:graphicData uri="http://schemas.openxmlformats.org/presentationml/2006/ole">
            <p:oleObj spid="_x0000_s5124" name="Clip" r:id="rId3" imgW="3762000" imgH="3514320" progId="">
              <p:embed/>
            </p:oleObj>
          </a:graphicData>
        </a:graphic>
      </p:graphicFrame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-396875" y="1339850"/>
            <a:ext cx="88566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>
              <a:spcBef>
                <a:spcPct val="20000"/>
              </a:spcBef>
            </a:pPr>
            <a:r>
              <a:rPr lang="es-ES_tradnl" sz="2400" b="1" dirty="0">
                <a:solidFill>
                  <a:srgbClr val="FFC000"/>
                </a:solidFill>
                <a:latin typeface="Cambria" pitchFamily="18" charset="0"/>
              </a:rPr>
              <a:t>1.- </a:t>
            </a:r>
            <a:r>
              <a:rPr lang="es-ES_tradnl" sz="2400" b="1" dirty="0" smtClean="0">
                <a:solidFill>
                  <a:srgbClr val="FFC000"/>
                </a:solidFill>
                <a:latin typeface="Cambria" pitchFamily="18" charset="0"/>
              </a:rPr>
              <a:t>Define </a:t>
            </a:r>
            <a:r>
              <a:rPr lang="es-ES_tradnl" sz="2400" b="1" dirty="0" err="1" smtClean="0">
                <a:solidFill>
                  <a:srgbClr val="FFC000"/>
                </a:solidFill>
                <a:latin typeface="Cambria" pitchFamily="18" charset="0"/>
              </a:rPr>
              <a:t>objectives</a:t>
            </a:r>
            <a:r>
              <a:rPr lang="es-ES_tradnl" sz="2400" b="1" dirty="0" smtClean="0">
                <a:solidFill>
                  <a:srgbClr val="FFC000"/>
                </a:solidFill>
                <a:latin typeface="Cambria" pitchFamily="18" charset="0"/>
              </a:rPr>
              <a:t> and </a:t>
            </a:r>
            <a:r>
              <a:rPr lang="es-ES_tradnl" sz="2400" b="1" dirty="0" err="1" smtClean="0">
                <a:solidFill>
                  <a:srgbClr val="FFC000"/>
                </a:solidFill>
                <a:latin typeface="Cambria" pitchFamily="18" charset="0"/>
              </a:rPr>
              <a:t>assess</a:t>
            </a:r>
            <a:r>
              <a:rPr lang="es-ES_tradnl" sz="2400" b="1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rgbClr val="FFC000"/>
                </a:solidFill>
                <a:latin typeface="Cambria" pitchFamily="18" charset="0"/>
              </a:rPr>
              <a:t>if</a:t>
            </a:r>
            <a:r>
              <a:rPr lang="es-ES_tradnl" sz="2400" b="1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rgbClr val="FFC000"/>
                </a:solidFill>
                <a:latin typeface="Cambria" pitchFamily="18" charset="0"/>
              </a:rPr>
              <a:t>your</a:t>
            </a:r>
            <a:r>
              <a:rPr lang="es-ES_tradnl" sz="2400" b="1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rgbClr val="FFC000"/>
                </a:solidFill>
                <a:latin typeface="Cambria" pitchFamily="18" charset="0"/>
              </a:rPr>
              <a:t>team</a:t>
            </a:r>
            <a:r>
              <a:rPr lang="es-ES_tradnl" sz="2400" b="1" dirty="0" smtClean="0">
                <a:solidFill>
                  <a:srgbClr val="FFC000"/>
                </a:solidFill>
                <a:latin typeface="Cambria" pitchFamily="18" charset="0"/>
              </a:rPr>
              <a:t> has </a:t>
            </a:r>
            <a:r>
              <a:rPr lang="es-ES_tradnl" sz="2400" b="1" dirty="0" err="1" smtClean="0">
                <a:solidFill>
                  <a:srgbClr val="FFC000"/>
                </a:solidFill>
                <a:latin typeface="Cambria" pitchFamily="18" charset="0"/>
              </a:rPr>
              <a:t>the</a:t>
            </a:r>
            <a:r>
              <a:rPr lang="es-ES_tradnl" sz="2400" b="1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rgbClr val="FFC000"/>
                </a:solidFill>
                <a:latin typeface="Cambria" pitchFamily="18" charset="0"/>
              </a:rPr>
              <a:t>required</a:t>
            </a:r>
            <a:r>
              <a:rPr lang="es-ES_tradnl" sz="2400" b="1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rgbClr val="FFC000"/>
                </a:solidFill>
                <a:latin typeface="Cambria" pitchFamily="18" charset="0"/>
              </a:rPr>
              <a:t>capacity</a:t>
            </a:r>
            <a:r>
              <a:rPr lang="es-ES_tradnl" sz="2400" b="1" dirty="0" smtClean="0">
                <a:solidFill>
                  <a:srgbClr val="FFC000"/>
                </a:solidFill>
                <a:latin typeface="Cambria" pitchFamily="18" charset="0"/>
              </a:rPr>
              <a:t>. </a:t>
            </a:r>
            <a:endParaRPr lang="es-ES_tradnl" sz="2400" b="1" dirty="0">
              <a:solidFill>
                <a:srgbClr val="FFC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95288" y="1530350"/>
            <a:ext cx="8280400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295400" lvl="2" indent="-381000">
              <a:spcBef>
                <a:spcPct val="20000"/>
              </a:spcBef>
            </a:pPr>
            <a:r>
              <a:rPr lang="es-ES_tradnl" sz="2400" b="1" dirty="0" smtClean="0">
                <a:solidFill>
                  <a:srgbClr val="FFC000"/>
                </a:solidFill>
                <a:latin typeface="Cambria" pitchFamily="18" charset="0"/>
              </a:rPr>
              <a:t>1.- Define </a:t>
            </a:r>
            <a:r>
              <a:rPr lang="es-ES_tradnl" sz="2400" b="1" dirty="0" err="1" smtClean="0">
                <a:solidFill>
                  <a:srgbClr val="FFC000"/>
                </a:solidFill>
                <a:latin typeface="Cambria" pitchFamily="18" charset="0"/>
              </a:rPr>
              <a:t>objectives</a:t>
            </a:r>
            <a:r>
              <a:rPr lang="es-ES_tradnl" sz="2400" b="1" dirty="0" smtClean="0">
                <a:solidFill>
                  <a:srgbClr val="FFC000"/>
                </a:solidFill>
                <a:latin typeface="Cambria" pitchFamily="18" charset="0"/>
              </a:rPr>
              <a:t> and </a:t>
            </a:r>
            <a:r>
              <a:rPr lang="es-ES_tradnl" sz="2400" b="1" dirty="0" err="1" smtClean="0">
                <a:solidFill>
                  <a:srgbClr val="FFC000"/>
                </a:solidFill>
                <a:latin typeface="Cambria" pitchFamily="18" charset="0"/>
              </a:rPr>
              <a:t>assess</a:t>
            </a:r>
            <a:r>
              <a:rPr lang="es-ES_tradnl" sz="2400" b="1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rgbClr val="FFC000"/>
                </a:solidFill>
                <a:latin typeface="Cambria" pitchFamily="18" charset="0"/>
              </a:rPr>
              <a:t>if</a:t>
            </a:r>
            <a:r>
              <a:rPr lang="es-ES_tradnl" sz="2400" b="1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rgbClr val="FFC000"/>
                </a:solidFill>
                <a:latin typeface="Cambria" pitchFamily="18" charset="0"/>
              </a:rPr>
              <a:t>your</a:t>
            </a:r>
            <a:r>
              <a:rPr lang="es-ES_tradnl" sz="2400" b="1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rgbClr val="FFC000"/>
                </a:solidFill>
                <a:latin typeface="Cambria" pitchFamily="18" charset="0"/>
              </a:rPr>
              <a:t>team</a:t>
            </a:r>
            <a:r>
              <a:rPr lang="es-ES_tradnl" sz="2400" b="1" dirty="0" smtClean="0">
                <a:solidFill>
                  <a:srgbClr val="FFC000"/>
                </a:solidFill>
                <a:latin typeface="Cambria" pitchFamily="18" charset="0"/>
              </a:rPr>
              <a:t> has </a:t>
            </a:r>
            <a:r>
              <a:rPr lang="es-ES_tradnl" sz="2400" b="1" dirty="0" err="1" smtClean="0">
                <a:solidFill>
                  <a:srgbClr val="FFC000"/>
                </a:solidFill>
                <a:latin typeface="Cambria" pitchFamily="18" charset="0"/>
              </a:rPr>
              <a:t>the</a:t>
            </a:r>
            <a:r>
              <a:rPr lang="es-ES_tradnl" sz="2400" b="1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rgbClr val="FFC000"/>
                </a:solidFill>
                <a:latin typeface="Cambria" pitchFamily="18" charset="0"/>
              </a:rPr>
              <a:t>required</a:t>
            </a:r>
            <a:r>
              <a:rPr lang="es-ES_tradnl" sz="2400" b="1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rgbClr val="FFC000"/>
                </a:solidFill>
                <a:latin typeface="Cambria" pitchFamily="18" charset="0"/>
              </a:rPr>
              <a:t>capacity</a:t>
            </a:r>
            <a:r>
              <a:rPr lang="es-ES_tradnl" sz="2400" b="1" dirty="0" smtClean="0">
                <a:solidFill>
                  <a:srgbClr val="FFC000"/>
                </a:solidFill>
                <a:latin typeface="Cambria" pitchFamily="18" charset="0"/>
              </a:rPr>
              <a:t>. </a:t>
            </a:r>
          </a:p>
          <a:p>
            <a:pPr marL="1714500" lvl="3" indent="-342900">
              <a:spcBef>
                <a:spcPct val="20000"/>
              </a:spcBef>
              <a:buClr>
                <a:schemeClr val="bg2"/>
              </a:buClr>
              <a:buFontTx/>
              <a:buChar char="–"/>
            </a:pP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Do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we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have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the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adequate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capacity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to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begin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a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planning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process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? </a:t>
            </a:r>
            <a:endParaRPr lang="es-ES_tradnl" sz="2400" b="1" dirty="0">
              <a:solidFill>
                <a:schemeClr val="bg1"/>
              </a:solidFill>
              <a:latin typeface="Cambria" pitchFamily="18" charset="0"/>
            </a:endParaRPr>
          </a:p>
          <a:p>
            <a:pPr marL="2171700" lvl="4" indent="-342900">
              <a:buClr>
                <a:schemeClr val="bg1"/>
              </a:buClr>
              <a:buFontTx/>
              <a:buChar char="»"/>
            </a:pP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Selecting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an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initial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project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team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,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including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a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team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leader,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core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members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and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advisors</a:t>
            </a:r>
            <a:endParaRPr lang="es-ES_tradnl" sz="2400" b="1" dirty="0">
              <a:solidFill>
                <a:schemeClr val="bg1"/>
              </a:solidFill>
              <a:latin typeface="Cambria" pitchFamily="18" charset="0"/>
            </a:endParaRPr>
          </a:p>
          <a:p>
            <a:pPr marL="2171700" lvl="4" indent="-342900">
              <a:spcBef>
                <a:spcPct val="20000"/>
              </a:spcBef>
              <a:buClr>
                <a:schemeClr val="bg1"/>
              </a:buClr>
              <a:buFontTx/>
              <a:buChar char="»"/>
            </a:pP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Which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are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the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core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capacities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that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each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member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brings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to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this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effort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? </a:t>
            </a:r>
            <a:endParaRPr lang="es-ES_tradnl" sz="2400" b="1" dirty="0">
              <a:solidFill>
                <a:schemeClr val="bg1"/>
              </a:solidFill>
              <a:latin typeface="Cambria" pitchFamily="18" charset="0"/>
            </a:endParaRPr>
          </a:p>
          <a:p>
            <a:pPr marL="2171700" lvl="4" indent="-342900">
              <a:spcBef>
                <a:spcPct val="20000"/>
              </a:spcBef>
              <a:buClr>
                <a:schemeClr val="bg1"/>
              </a:buClr>
              <a:buFontTx/>
              <a:buChar char="»"/>
            </a:pP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Do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we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have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sufficient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funding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?</a:t>
            </a:r>
            <a:endParaRPr lang="es-ES_tradnl" sz="2400" b="1" dirty="0">
              <a:solidFill>
                <a:schemeClr val="bg1"/>
              </a:solidFill>
              <a:latin typeface="Cambria" pitchFamily="18" charset="0"/>
            </a:endParaRPr>
          </a:p>
          <a:p>
            <a:pPr marL="2171700" lvl="4" indent="-342900">
              <a:spcBef>
                <a:spcPct val="20000"/>
              </a:spcBef>
              <a:buClr>
                <a:schemeClr val="bg1"/>
              </a:buClr>
              <a:buFontTx/>
              <a:buChar char="»"/>
            </a:pP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Do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we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have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adequate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information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?</a:t>
            </a:r>
            <a:endParaRPr lang="es-ES_tradnl" sz="2400" b="1" dirty="0">
              <a:solidFill>
                <a:schemeClr val="bg1"/>
              </a:solidFill>
              <a:latin typeface="Cambria" pitchFamily="18" charset="0"/>
            </a:endParaRPr>
          </a:p>
          <a:p>
            <a:pPr marL="2171700" lvl="4" indent="-342900">
              <a:spcBef>
                <a:spcPct val="20000"/>
              </a:spcBef>
              <a:buClr>
                <a:schemeClr val="bg1"/>
              </a:buClr>
              <a:buFontTx/>
              <a:buChar char="»"/>
            </a:pP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What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other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available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resources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do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we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have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? (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Equipment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, </a:t>
            </a:r>
            <a:r>
              <a:rPr lang="es-ES_tradnl" sz="2400" b="1" dirty="0" err="1" smtClean="0">
                <a:solidFill>
                  <a:schemeClr val="bg1"/>
                </a:solidFill>
                <a:latin typeface="Cambria" pitchFamily="18" charset="0"/>
              </a:rPr>
              <a:t>infraestructure</a:t>
            </a:r>
            <a:r>
              <a:rPr lang="es-ES_tradnl" sz="2400" b="1" dirty="0" smtClean="0">
                <a:solidFill>
                  <a:schemeClr val="bg1"/>
                </a:solidFill>
                <a:latin typeface="Cambria" pitchFamily="18" charset="0"/>
              </a:rPr>
              <a:t>)</a:t>
            </a:r>
            <a:endParaRPr lang="es-GT" sz="2400" b="1" dirty="0">
              <a:solidFill>
                <a:schemeClr val="bg1"/>
              </a:solidFill>
              <a:latin typeface="Cambria" pitchFamily="18" charset="0"/>
            </a:endParaRPr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>
            <p:ph idx="1"/>
          </p:nvPr>
        </p:nvGraphicFramePr>
        <p:xfrm>
          <a:off x="0" y="4672013"/>
          <a:ext cx="2339975" cy="2185987"/>
        </p:xfrm>
        <a:graphic>
          <a:graphicData uri="http://schemas.openxmlformats.org/presentationml/2006/ole">
            <p:oleObj spid="_x0000_s14340" name="Clip" r:id="rId3" imgW="3762000" imgH="3514320" progId="">
              <p:embed/>
            </p:oleObj>
          </a:graphicData>
        </a:graphic>
      </p:graphicFrame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noFill/>
          <a:ln/>
        </p:spPr>
        <p:txBody>
          <a:bodyPr/>
          <a:lstStyle/>
          <a:p>
            <a:r>
              <a:rPr lang="es-GT" sz="4000" b="1" u="sng" dirty="0" smtClean="0">
                <a:solidFill>
                  <a:schemeClr val="accent1"/>
                </a:solidFill>
                <a:latin typeface="Cambria" pitchFamily="18" charset="0"/>
              </a:rPr>
              <a:t>Pre-</a:t>
            </a:r>
            <a:r>
              <a:rPr lang="es-GT" sz="4000" b="1" u="sng" dirty="0" err="1" smtClean="0">
                <a:solidFill>
                  <a:schemeClr val="accent1"/>
                </a:solidFill>
                <a:latin typeface="Cambria" pitchFamily="18" charset="0"/>
              </a:rPr>
              <a:t>Planning</a:t>
            </a:r>
            <a:r>
              <a:rPr lang="es-GT" sz="4000" b="1" u="sng" dirty="0" smtClean="0">
                <a:solidFill>
                  <a:schemeClr val="accent1"/>
                </a:solidFill>
                <a:latin typeface="Cambria" pitchFamily="18" charset="0"/>
              </a:rPr>
              <a:t> </a:t>
            </a:r>
            <a:r>
              <a:rPr lang="es-GT" sz="4000" b="1" u="sng" dirty="0" err="1" smtClean="0">
                <a:solidFill>
                  <a:schemeClr val="accent1"/>
                </a:solidFill>
                <a:latin typeface="Cambria" pitchFamily="18" charset="0"/>
              </a:rPr>
              <a:t>phase</a:t>
            </a:r>
            <a:endParaRPr lang="en-US" sz="4000" b="1" u="sng" dirty="0">
              <a:solidFill>
                <a:schemeClr val="accent1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 bldLvl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4525963"/>
          </a:xfrm>
        </p:spPr>
        <p:txBody>
          <a:bodyPr/>
          <a:lstStyle/>
          <a:p>
            <a:pPr marL="1371600" lvl="2" indent="-457200">
              <a:lnSpc>
                <a:spcPct val="80000"/>
              </a:lnSpc>
              <a:buFontTx/>
              <a:buNone/>
            </a:pPr>
            <a:r>
              <a:rPr lang="es-ES_tradnl" sz="2000" dirty="0">
                <a:solidFill>
                  <a:srgbClr val="FFC000"/>
                </a:solidFill>
                <a:latin typeface="Cambria" pitchFamily="18" charset="0"/>
              </a:rPr>
              <a:t>2.- </a:t>
            </a:r>
            <a:r>
              <a:rPr lang="es-ES_tradnl" sz="2000" dirty="0" err="1" smtClean="0">
                <a:solidFill>
                  <a:srgbClr val="FFC000"/>
                </a:solidFill>
                <a:latin typeface="Cambria" pitchFamily="18" charset="0"/>
              </a:rPr>
              <a:t>Evaluate</a:t>
            </a:r>
            <a:r>
              <a:rPr lang="es-ES_tradnl" sz="2000" dirty="0" smtClean="0">
                <a:solidFill>
                  <a:srgbClr val="FFC000"/>
                </a:solidFill>
                <a:latin typeface="Cambria" pitchFamily="18" charset="0"/>
              </a:rPr>
              <a:t>  </a:t>
            </a:r>
            <a:r>
              <a:rPr lang="es-ES_tradnl" sz="2000" dirty="0" err="1" smtClean="0">
                <a:solidFill>
                  <a:srgbClr val="FFC000"/>
                </a:solidFill>
                <a:latin typeface="Cambria" pitchFamily="18" charset="0"/>
              </a:rPr>
              <a:t>adequate</a:t>
            </a:r>
            <a:r>
              <a:rPr lang="es-ES_tradnl" sz="2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s-ES_tradnl" sz="2000" dirty="0" err="1" smtClean="0">
                <a:solidFill>
                  <a:srgbClr val="FFC000"/>
                </a:solidFill>
                <a:latin typeface="Cambria" pitchFamily="18" charset="0"/>
              </a:rPr>
              <a:t>conditions</a:t>
            </a:r>
            <a:r>
              <a:rPr lang="es-ES_tradnl" sz="2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s-ES_tradnl" sz="2000" dirty="0" err="1" smtClean="0">
                <a:solidFill>
                  <a:srgbClr val="FFC000"/>
                </a:solidFill>
                <a:latin typeface="Cambria" pitchFamily="18" charset="0"/>
              </a:rPr>
              <a:t>to</a:t>
            </a:r>
            <a:r>
              <a:rPr lang="es-ES_tradnl" sz="2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s-ES_tradnl" sz="2000" dirty="0" err="1" smtClean="0">
                <a:solidFill>
                  <a:srgbClr val="FFC000"/>
                </a:solidFill>
                <a:latin typeface="Cambria" pitchFamily="18" charset="0"/>
              </a:rPr>
              <a:t>ensure</a:t>
            </a:r>
            <a:r>
              <a:rPr lang="es-ES_tradnl" sz="2000" dirty="0" smtClean="0">
                <a:solidFill>
                  <a:srgbClr val="FFC000"/>
                </a:solidFill>
                <a:latin typeface="Cambria" pitchFamily="18" charset="0"/>
              </a:rPr>
              <a:t> a </a:t>
            </a:r>
            <a:r>
              <a:rPr lang="es-ES_tradnl" sz="2000" dirty="0" err="1" smtClean="0">
                <a:solidFill>
                  <a:srgbClr val="FFC000"/>
                </a:solidFill>
                <a:latin typeface="Cambria" pitchFamily="18" charset="0"/>
              </a:rPr>
              <a:t>successful</a:t>
            </a:r>
            <a:r>
              <a:rPr lang="es-ES_tradnl" sz="2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s-ES_tradnl" sz="2000" dirty="0" err="1" smtClean="0">
                <a:solidFill>
                  <a:srgbClr val="FFC000"/>
                </a:solidFill>
                <a:latin typeface="Cambria" pitchFamily="18" charset="0"/>
              </a:rPr>
              <a:t>process</a:t>
            </a:r>
            <a:endParaRPr lang="es-ES_tradnl" sz="2000" dirty="0">
              <a:solidFill>
                <a:srgbClr val="FFC000"/>
              </a:solidFill>
              <a:latin typeface="Cambria" pitchFamily="18" charset="0"/>
            </a:endParaRPr>
          </a:p>
          <a:p>
            <a:pPr marL="1371600" lvl="2" indent="-457200">
              <a:lnSpc>
                <a:spcPct val="80000"/>
              </a:lnSpc>
              <a:buFontTx/>
              <a:buNone/>
            </a:pPr>
            <a:endParaRPr lang="es-ES_tradnl" sz="2000" dirty="0">
              <a:solidFill>
                <a:srgbClr val="FFFF00"/>
              </a:solidFill>
              <a:latin typeface="Cambria" pitchFamily="18" charset="0"/>
            </a:endParaRPr>
          </a:p>
          <a:p>
            <a:pPr marL="1752600" lvl="3" indent="-381000">
              <a:lnSpc>
                <a:spcPct val="80000"/>
              </a:lnSpc>
              <a:buClr>
                <a:schemeClr val="bg2"/>
              </a:buClr>
            </a:pP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Which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are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adequate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conditions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for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a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successful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process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? </a:t>
            </a:r>
            <a:endParaRPr lang="es-ES_tradnl" dirty="0">
              <a:solidFill>
                <a:schemeClr val="bg1"/>
              </a:solidFill>
              <a:latin typeface="Cambria" pitchFamily="18" charset="0"/>
            </a:endParaRPr>
          </a:p>
          <a:p>
            <a:pPr marL="2209800" lvl="4" indent="-381000">
              <a:lnSpc>
                <a:spcPct val="80000"/>
              </a:lnSpc>
              <a:buClr>
                <a:schemeClr val="bg2"/>
              </a:buClr>
            </a:pP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Define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your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“Central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or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Core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Planning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Team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”</a:t>
            </a:r>
            <a:endParaRPr lang="es-ES_tradnl" dirty="0">
              <a:solidFill>
                <a:schemeClr val="bg1"/>
              </a:solidFill>
              <a:latin typeface="Cambria" pitchFamily="18" charset="0"/>
            </a:endParaRPr>
          </a:p>
          <a:p>
            <a:pPr marL="2209800" lvl="4" indent="-381000">
              <a:lnSpc>
                <a:spcPct val="80000"/>
              </a:lnSpc>
              <a:buClr>
                <a:schemeClr val="bg2"/>
              </a:buClr>
            </a:pP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Capacity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to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plan </a:t>
            </a:r>
            <a:endParaRPr lang="es-ES_tradnl" dirty="0">
              <a:solidFill>
                <a:schemeClr val="bg1"/>
              </a:solidFill>
              <a:latin typeface="Cambria" pitchFamily="18" charset="0"/>
            </a:endParaRPr>
          </a:p>
          <a:p>
            <a:pPr marL="2209800" lvl="4" indent="-381000">
              <a:lnSpc>
                <a:spcPct val="80000"/>
              </a:lnSpc>
              <a:buClr>
                <a:schemeClr val="bg2"/>
              </a:buClr>
            </a:pP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Someone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has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been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tasked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to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facilitate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the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process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(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Planner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)</a:t>
            </a:r>
            <a:endParaRPr lang="es-ES_tradnl" dirty="0">
              <a:solidFill>
                <a:schemeClr val="bg1"/>
              </a:solidFill>
              <a:latin typeface="Cambria" pitchFamily="18" charset="0"/>
            </a:endParaRPr>
          </a:p>
          <a:p>
            <a:pPr marL="2209800" lvl="4" indent="-381000">
              <a:lnSpc>
                <a:spcPct val="80000"/>
              </a:lnSpc>
              <a:buClr>
                <a:schemeClr val="bg2"/>
              </a:buClr>
            </a:pP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A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methodological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advisor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or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coach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is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available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(define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the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required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level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of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support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)</a:t>
            </a:r>
            <a:endParaRPr lang="es-ES_tradnl" dirty="0">
              <a:solidFill>
                <a:schemeClr val="bg1"/>
              </a:solidFill>
              <a:latin typeface="Cambria" pitchFamily="18" charset="0"/>
            </a:endParaRPr>
          </a:p>
          <a:p>
            <a:pPr marL="2209800" lvl="4" indent="-381000">
              <a:lnSpc>
                <a:spcPct val="80000"/>
              </a:lnSpc>
              <a:buClr>
                <a:schemeClr val="bg2"/>
              </a:buClr>
            </a:pP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Technical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support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staff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endParaRPr lang="es-ES_tradnl" dirty="0">
              <a:solidFill>
                <a:schemeClr val="bg1"/>
              </a:solidFill>
              <a:latin typeface="Cambria" pitchFamily="18" charset="0"/>
            </a:endParaRPr>
          </a:p>
          <a:p>
            <a:pPr marL="2209800" lvl="4" indent="-381000">
              <a:lnSpc>
                <a:spcPct val="80000"/>
              </a:lnSpc>
              <a:buClr>
                <a:schemeClr val="bg2"/>
              </a:buClr>
            </a:pP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Time</a:t>
            </a:r>
            <a:endParaRPr lang="es-ES_tradnl" dirty="0">
              <a:solidFill>
                <a:schemeClr val="bg1"/>
              </a:solidFill>
              <a:latin typeface="Cambria" pitchFamily="18" charset="0"/>
            </a:endParaRPr>
          </a:p>
          <a:p>
            <a:pPr marL="2209800" lvl="4" indent="-381000">
              <a:lnSpc>
                <a:spcPct val="80000"/>
              </a:lnSpc>
              <a:buClr>
                <a:schemeClr val="bg2"/>
              </a:buClr>
            </a:pP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What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products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do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we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expect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?</a:t>
            </a:r>
            <a:endParaRPr lang="es-ES_tradnl" dirty="0">
              <a:solidFill>
                <a:schemeClr val="bg1"/>
              </a:solidFill>
              <a:latin typeface="Cambria" pitchFamily="18" charset="0"/>
            </a:endParaRPr>
          </a:p>
          <a:p>
            <a:pPr marL="2209800" lvl="4" indent="-381000">
              <a:lnSpc>
                <a:spcPct val="80000"/>
              </a:lnSpc>
              <a:buClr>
                <a:schemeClr val="bg2"/>
              </a:buClr>
            </a:pP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What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method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will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we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use?</a:t>
            </a:r>
            <a:endParaRPr lang="es-GT" dirty="0">
              <a:solidFill>
                <a:schemeClr val="bg1"/>
              </a:solidFill>
              <a:latin typeface="Cambria" pitchFamily="18" charset="0"/>
            </a:endParaRPr>
          </a:p>
          <a:p>
            <a:pPr marL="2209800" lvl="4" indent="-381000">
              <a:lnSpc>
                <a:spcPct val="80000"/>
              </a:lnSpc>
              <a:buClr>
                <a:schemeClr val="bg2"/>
              </a:buClr>
            </a:pP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Who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participates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in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various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process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  <a:latin typeface="Cambria" pitchFamily="18" charset="0"/>
              </a:rPr>
              <a:t>phases</a:t>
            </a:r>
            <a:r>
              <a:rPr lang="es-ES_tradnl" dirty="0" smtClean="0">
                <a:solidFill>
                  <a:schemeClr val="bg1"/>
                </a:solidFill>
                <a:latin typeface="Cambria" pitchFamily="18" charset="0"/>
              </a:rPr>
              <a:t>?</a:t>
            </a:r>
            <a:endParaRPr lang="es-ES_tradnl" dirty="0">
              <a:solidFill>
                <a:schemeClr val="bg1"/>
              </a:solidFill>
              <a:latin typeface="Cambria" pitchFamily="18" charset="0"/>
            </a:endParaRPr>
          </a:p>
          <a:p>
            <a:pPr marL="2209800" lvl="4" indent="-381000">
              <a:lnSpc>
                <a:spcPct val="80000"/>
              </a:lnSpc>
              <a:buClr>
                <a:schemeClr val="bg2"/>
              </a:buClr>
              <a:buFontTx/>
              <a:buNone/>
            </a:pPr>
            <a:endParaRPr lang="es-ES_tradnl" sz="1800" dirty="0">
              <a:solidFill>
                <a:schemeClr val="bg1"/>
              </a:solidFill>
              <a:latin typeface="Cambria" pitchFamily="18" charset="0"/>
            </a:endParaRPr>
          </a:p>
          <a:p>
            <a:pPr marL="1752600" lvl="3" indent="-381000">
              <a:lnSpc>
                <a:spcPct val="80000"/>
              </a:lnSpc>
              <a:buClr>
                <a:schemeClr val="bg2"/>
              </a:buClr>
              <a:buFontTx/>
              <a:buNone/>
            </a:pPr>
            <a:endParaRPr lang="en-US" sz="1800" dirty="0">
              <a:solidFill>
                <a:schemeClr val="bg1"/>
              </a:solidFill>
              <a:latin typeface="Cambria" pitchFamily="18" charset="0"/>
            </a:endParaRPr>
          </a:p>
        </p:txBody>
      </p:sp>
      <p:graphicFrame>
        <p:nvGraphicFramePr>
          <p:cNvPr id="6155" name="Object 11"/>
          <p:cNvGraphicFramePr>
            <a:graphicFrameLocks noChangeAspect="1"/>
          </p:cNvGraphicFramePr>
          <p:nvPr>
            <p:ph sz="half" idx="2"/>
          </p:nvPr>
        </p:nvGraphicFramePr>
        <p:xfrm>
          <a:off x="0" y="5008563"/>
          <a:ext cx="1979613" cy="1849437"/>
        </p:xfrm>
        <a:graphic>
          <a:graphicData uri="http://schemas.openxmlformats.org/presentationml/2006/ole">
            <p:oleObj spid="_x0000_s6155" name="Clip" r:id="rId3" imgW="3762000" imgH="3514320" progId="">
              <p:embed/>
            </p:oleObj>
          </a:graphicData>
        </a:graphic>
      </p:graphicFrame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noFill/>
          <a:ln/>
        </p:spPr>
        <p:txBody>
          <a:bodyPr/>
          <a:lstStyle/>
          <a:p>
            <a:r>
              <a:rPr lang="es-GT" sz="4000" b="1" u="sng" dirty="0" smtClean="0">
                <a:solidFill>
                  <a:schemeClr val="accent1"/>
                </a:solidFill>
                <a:latin typeface="Cambria" pitchFamily="18" charset="0"/>
              </a:rPr>
              <a:t>Pre-</a:t>
            </a:r>
            <a:r>
              <a:rPr lang="es-GT" sz="4000" b="1" u="sng" dirty="0" err="1" smtClean="0">
                <a:solidFill>
                  <a:schemeClr val="accent1"/>
                </a:solidFill>
                <a:latin typeface="Cambria" pitchFamily="18" charset="0"/>
              </a:rPr>
              <a:t>Planning</a:t>
            </a:r>
            <a:r>
              <a:rPr lang="es-GT" sz="4000" b="1" u="sng" dirty="0" smtClean="0">
                <a:solidFill>
                  <a:schemeClr val="accent1"/>
                </a:solidFill>
                <a:latin typeface="Cambria" pitchFamily="18" charset="0"/>
              </a:rPr>
              <a:t> </a:t>
            </a:r>
            <a:r>
              <a:rPr lang="es-GT" sz="4000" b="1" u="sng" dirty="0" err="1" smtClean="0">
                <a:solidFill>
                  <a:schemeClr val="accent1"/>
                </a:solidFill>
                <a:latin typeface="Cambria" pitchFamily="18" charset="0"/>
              </a:rPr>
              <a:t>phase</a:t>
            </a:r>
            <a:endParaRPr lang="en-US" sz="4000" b="1" u="sng" dirty="0">
              <a:solidFill>
                <a:schemeClr val="accent1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728663" y="193675"/>
            <a:ext cx="751289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 b="1" dirty="0" smtClean="0">
                <a:solidFill>
                  <a:srgbClr val="FFC000"/>
                </a:solidFill>
                <a:latin typeface="Cambria" pitchFamily="18" charset="0"/>
              </a:rPr>
              <a:t>What is a process or team charter for?</a:t>
            </a:r>
            <a:endParaRPr lang="en-US" sz="3200" b="1" dirty="0">
              <a:solidFill>
                <a:srgbClr val="FFC000"/>
              </a:solidFill>
              <a:latin typeface="Cambria" pitchFamily="18" charset="0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95288" y="2852738"/>
            <a:ext cx="8321675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Cambria" pitchFamily="18" charset="0"/>
              </a:rPr>
              <a:t>It helps process promoters be explicit about the expected products, responsibilities, time, available resources, etc. </a:t>
            </a:r>
            <a:endParaRPr lang="en-US" sz="2400" dirty="0">
              <a:solidFill>
                <a:schemeClr val="bg1"/>
              </a:solidFill>
              <a:latin typeface="Cambria" pitchFamily="18" charset="0"/>
            </a:endParaRPr>
          </a:p>
          <a:p>
            <a:pPr eaLnBrk="0" hangingPunct="0"/>
            <a:endParaRPr lang="en-US" sz="2400" dirty="0">
              <a:solidFill>
                <a:schemeClr val="bg1"/>
              </a:solidFill>
              <a:latin typeface="Cambria" pitchFamily="18" charset="0"/>
            </a:endParaRPr>
          </a:p>
          <a:p>
            <a:pPr eaLnBrk="0" hangingPunct="0"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Cambria" pitchFamily="18" charset="0"/>
              </a:rPr>
              <a:t>It helps ensure continuity in case  staff changes occur during the process. </a:t>
            </a:r>
            <a:endParaRPr lang="en-US" sz="2400" dirty="0">
              <a:solidFill>
                <a:schemeClr val="bg1"/>
              </a:solidFill>
              <a:latin typeface="Cambria" pitchFamily="18" charset="0"/>
            </a:endParaRPr>
          </a:p>
          <a:p>
            <a:pPr eaLnBrk="0" hangingPunct="0"/>
            <a:endParaRPr lang="en-US" sz="2400" dirty="0">
              <a:solidFill>
                <a:schemeClr val="bg1"/>
              </a:solidFill>
              <a:latin typeface="Cambria" pitchFamily="18" charset="0"/>
            </a:endParaRPr>
          </a:p>
          <a:p>
            <a:pPr eaLnBrk="0" hangingPunct="0"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Cambria" pitchFamily="18" charset="0"/>
              </a:rPr>
              <a:t>It is a useful resource for producing communication materials to share what the process is about with other stakeholders, since it summarizes the most relevant aspects of the planning process.</a:t>
            </a:r>
            <a:endParaRPr lang="en-US" sz="2400" dirty="0">
              <a:solidFill>
                <a:schemeClr val="bg1"/>
              </a:solidFill>
              <a:latin typeface="Cambria" pitchFamily="18" charset="0"/>
            </a:endParaRPr>
          </a:p>
        </p:txBody>
      </p:sp>
      <p:grpSp>
        <p:nvGrpSpPr>
          <p:cNvPr id="9223" name="Group 7"/>
          <p:cNvGrpSpPr>
            <a:grpSpLocks/>
          </p:cNvGrpSpPr>
          <p:nvPr/>
        </p:nvGrpSpPr>
        <p:grpSpPr bwMode="auto">
          <a:xfrm>
            <a:off x="395288" y="1268413"/>
            <a:ext cx="8302625" cy="1296987"/>
            <a:chOff x="249" y="799"/>
            <a:chExt cx="5230" cy="817"/>
          </a:xfrm>
        </p:grpSpPr>
        <p:sp>
          <p:nvSpPr>
            <p:cNvPr id="9220" name="Text Box 4"/>
            <p:cNvSpPr txBox="1">
              <a:spLocks noChangeArrowheads="1"/>
            </p:cNvSpPr>
            <p:nvPr/>
          </p:nvSpPr>
          <p:spPr bwMode="auto">
            <a:xfrm>
              <a:off x="295" y="935"/>
              <a:ext cx="5184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s-ES_tradnl" sz="2400" dirty="0" err="1" smtClean="0">
                  <a:solidFill>
                    <a:schemeClr val="bg1"/>
                  </a:solidFill>
                  <a:latin typeface="Cambria" pitchFamily="18" charset="0"/>
                </a:rPr>
                <a:t>The</a:t>
              </a:r>
              <a:r>
                <a:rPr lang="es-ES_tradnl" sz="2400" dirty="0" smtClean="0">
                  <a:solidFill>
                    <a:schemeClr val="bg1"/>
                  </a:solidFill>
                  <a:latin typeface="Cambria" pitchFamily="18" charset="0"/>
                </a:rPr>
                <a:t> </a:t>
              </a:r>
              <a:r>
                <a:rPr lang="es-ES_tradnl" sz="2400" dirty="0" err="1" smtClean="0">
                  <a:solidFill>
                    <a:schemeClr val="bg1"/>
                  </a:solidFill>
                  <a:latin typeface="Cambria" pitchFamily="18" charset="0"/>
                </a:rPr>
                <a:t>process</a:t>
              </a:r>
              <a:r>
                <a:rPr lang="es-ES_tradnl" sz="2400" dirty="0" smtClean="0">
                  <a:solidFill>
                    <a:schemeClr val="bg1"/>
                  </a:solidFill>
                  <a:latin typeface="Cambria" pitchFamily="18" charset="0"/>
                </a:rPr>
                <a:t> </a:t>
              </a:r>
              <a:r>
                <a:rPr lang="es-ES_tradnl" sz="2400" dirty="0" err="1" smtClean="0">
                  <a:solidFill>
                    <a:schemeClr val="bg1"/>
                  </a:solidFill>
                  <a:latin typeface="Cambria" pitchFamily="18" charset="0"/>
                </a:rPr>
                <a:t>or</a:t>
              </a:r>
              <a:r>
                <a:rPr lang="es-ES_tradnl" sz="2400" dirty="0" smtClean="0">
                  <a:solidFill>
                    <a:schemeClr val="bg1"/>
                  </a:solidFill>
                  <a:latin typeface="Cambria" pitchFamily="18" charset="0"/>
                </a:rPr>
                <a:t> </a:t>
              </a:r>
              <a:r>
                <a:rPr lang="es-ES_tradnl" sz="2400" dirty="0" err="1" smtClean="0">
                  <a:solidFill>
                    <a:schemeClr val="bg1"/>
                  </a:solidFill>
                  <a:latin typeface="Cambria" pitchFamily="18" charset="0"/>
                </a:rPr>
                <a:t>team</a:t>
              </a:r>
              <a:r>
                <a:rPr lang="es-ES_tradnl" sz="2400" dirty="0" smtClean="0">
                  <a:solidFill>
                    <a:schemeClr val="bg1"/>
                  </a:solidFill>
                  <a:latin typeface="Cambria" pitchFamily="18" charset="0"/>
                </a:rPr>
                <a:t> </a:t>
              </a:r>
              <a:r>
                <a:rPr lang="es-ES_tradnl" sz="2400" dirty="0" err="1" smtClean="0">
                  <a:solidFill>
                    <a:schemeClr val="bg1"/>
                  </a:solidFill>
                  <a:latin typeface="Cambria" pitchFamily="18" charset="0"/>
                </a:rPr>
                <a:t>charter</a:t>
              </a:r>
              <a:r>
                <a:rPr lang="es-ES_tradnl" sz="2400" dirty="0" smtClean="0">
                  <a:solidFill>
                    <a:schemeClr val="bg1"/>
                  </a:solidFill>
                  <a:latin typeface="Cambria" pitchFamily="18" charset="0"/>
                </a:rPr>
                <a:t> </a:t>
              </a:r>
              <a:r>
                <a:rPr lang="es-ES_tradnl" sz="2400" dirty="0" err="1" smtClean="0">
                  <a:solidFill>
                    <a:schemeClr val="bg1"/>
                  </a:solidFill>
                  <a:latin typeface="Cambria" pitchFamily="18" charset="0"/>
                </a:rPr>
                <a:t>helps</a:t>
              </a:r>
              <a:r>
                <a:rPr lang="es-ES_tradnl" sz="2400" dirty="0" smtClean="0">
                  <a:solidFill>
                    <a:schemeClr val="bg1"/>
                  </a:solidFill>
                  <a:latin typeface="Cambria" pitchFamily="18" charset="0"/>
                </a:rPr>
                <a:t> </a:t>
              </a:r>
              <a:r>
                <a:rPr lang="es-ES_tradnl" sz="2400" dirty="0" err="1" smtClean="0">
                  <a:solidFill>
                    <a:schemeClr val="bg1"/>
                  </a:solidFill>
                  <a:latin typeface="Cambria" pitchFamily="18" charset="0"/>
                </a:rPr>
                <a:t>establish</a:t>
              </a:r>
              <a:r>
                <a:rPr lang="es-ES_tradnl" sz="2400" dirty="0" smtClean="0">
                  <a:solidFill>
                    <a:schemeClr val="bg1"/>
                  </a:solidFill>
                  <a:latin typeface="Cambria" pitchFamily="18" charset="0"/>
                </a:rPr>
                <a:t> </a:t>
              </a:r>
              <a:r>
                <a:rPr lang="es-ES_tradnl" sz="2400" dirty="0" err="1" smtClean="0">
                  <a:solidFill>
                    <a:schemeClr val="bg1"/>
                  </a:solidFill>
                  <a:latin typeface="Cambria" pitchFamily="18" charset="0"/>
                </a:rPr>
                <a:t>basic</a:t>
              </a:r>
              <a:r>
                <a:rPr lang="es-ES_tradnl" sz="2400" dirty="0" smtClean="0">
                  <a:solidFill>
                    <a:schemeClr val="bg1"/>
                  </a:solidFill>
                  <a:latin typeface="Cambria" pitchFamily="18" charset="0"/>
                </a:rPr>
                <a:t> </a:t>
              </a:r>
              <a:r>
                <a:rPr lang="es-ES_tradnl" sz="2400" dirty="0" err="1" smtClean="0">
                  <a:solidFill>
                    <a:schemeClr val="bg1"/>
                  </a:solidFill>
                  <a:latin typeface="Cambria" pitchFamily="18" charset="0"/>
                </a:rPr>
                <a:t>agreements</a:t>
              </a:r>
              <a:r>
                <a:rPr lang="es-ES_tradnl" sz="2400" dirty="0" smtClean="0">
                  <a:solidFill>
                    <a:schemeClr val="bg1"/>
                  </a:solidFill>
                  <a:latin typeface="Cambria" pitchFamily="18" charset="0"/>
                </a:rPr>
                <a:t> in </a:t>
              </a:r>
              <a:r>
                <a:rPr lang="es-ES_tradnl" sz="2400" dirty="0" err="1" smtClean="0">
                  <a:solidFill>
                    <a:schemeClr val="bg1"/>
                  </a:solidFill>
                  <a:latin typeface="Cambria" pitchFamily="18" charset="0"/>
                </a:rPr>
                <a:t>writing</a:t>
              </a:r>
              <a:r>
                <a:rPr lang="es-ES_tradnl" sz="2400" dirty="0" smtClean="0">
                  <a:solidFill>
                    <a:schemeClr val="bg1"/>
                  </a:solidFill>
                  <a:latin typeface="Cambria" pitchFamily="18" charset="0"/>
                </a:rPr>
                <a:t>, </a:t>
              </a:r>
              <a:r>
                <a:rPr lang="es-ES_tradnl" sz="2400" dirty="0" err="1" smtClean="0">
                  <a:solidFill>
                    <a:schemeClr val="bg1"/>
                  </a:solidFill>
                  <a:latin typeface="Cambria" pitchFamily="18" charset="0"/>
                </a:rPr>
                <a:t>before</a:t>
              </a:r>
              <a:r>
                <a:rPr lang="es-ES_tradnl" sz="2400" dirty="0" smtClean="0">
                  <a:solidFill>
                    <a:schemeClr val="bg1"/>
                  </a:solidFill>
                  <a:latin typeface="Cambria" pitchFamily="18" charset="0"/>
                </a:rPr>
                <a:t> a </a:t>
              </a:r>
              <a:r>
                <a:rPr lang="es-ES_tradnl" sz="2400" dirty="0" err="1" smtClean="0">
                  <a:solidFill>
                    <a:schemeClr val="bg1"/>
                  </a:solidFill>
                  <a:latin typeface="Cambria" pitchFamily="18" charset="0"/>
                </a:rPr>
                <a:t>planning</a:t>
              </a:r>
              <a:r>
                <a:rPr lang="es-ES_tradnl" sz="2400" dirty="0" smtClean="0">
                  <a:solidFill>
                    <a:schemeClr val="bg1"/>
                  </a:solidFill>
                  <a:latin typeface="Cambria" pitchFamily="18" charset="0"/>
                </a:rPr>
                <a:t> </a:t>
              </a:r>
              <a:r>
                <a:rPr lang="es-ES_tradnl" sz="2400" dirty="0" err="1" smtClean="0">
                  <a:solidFill>
                    <a:schemeClr val="bg1"/>
                  </a:solidFill>
                  <a:latin typeface="Cambria" pitchFamily="18" charset="0"/>
                </a:rPr>
                <a:t>process</a:t>
              </a:r>
              <a:r>
                <a:rPr lang="es-ES_tradnl" sz="2400" dirty="0" smtClean="0">
                  <a:solidFill>
                    <a:schemeClr val="bg1"/>
                  </a:solidFill>
                  <a:latin typeface="Cambria" pitchFamily="18" charset="0"/>
                </a:rPr>
                <a:t> </a:t>
              </a:r>
              <a:r>
                <a:rPr lang="es-ES_tradnl" sz="2400" dirty="0" err="1" smtClean="0">
                  <a:solidFill>
                    <a:schemeClr val="bg1"/>
                  </a:solidFill>
                  <a:latin typeface="Cambria" pitchFamily="18" charset="0"/>
                </a:rPr>
                <a:t>begins</a:t>
              </a:r>
              <a:r>
                <a:rPr lang="es-ES_tradnl" sz="2400" dirty="0" smtClean="0">
                  <a:solidFill>
                    <a:schemeClr val="bg1"/>
                  </a:solidFill>
                  <a:latin typeface="Cambria" pitchFamily="18" charset="0"/>
                </a:rPr>
                <a:t>. </a:t>
              </a:r>
              <a:endParaRPr lang="en-US" sz="2400" dirty="0">
                <a:solidFill>
                  <a:schemeClr val="bg1"/>
                </a:solidFill>
                <a:latin typeface="Cambria" pitchFamily="18" charset="0"/>
              </a:endParaRPr>
            </a:p>
          </p:txBody>
        </p:sp>
        <p:sp>
          <p:nvSpPr>
            <p:cNvPr id="9221" name="Rectangle 5"/>
            <p:cNvSpPr>
              <a:spLocks noChangeArrowheads="1"/>
            </p:cNvSpPr>
            <p:nvPr/>
          </p:nvSpPr>
          <p:spPr bwMode="auto">
            <a:xfrm>
              <a:off x="249" y="799"/>
              <a:ext cx="5216" cy="8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9222" name="Picture 6" descr="j03401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836712"/>
            <a:ext cx="5761038" cy="57610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0832" y="1052513"/>
            <a:ext cx="8229600" cy="5113337"/>
          </a:xfrm>
        </p:spPr>
        <p:txBody>
          <a:bodyPr/>
          <a:lstStyle/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es-ES_tradnl" sz="2000" dirty="0">
                <a:solidFill>
                  <a:srgbClr val="FFC000"/>
                </a:solidFill>
                <a:latin typeface="Cambria" pitchFamily="18" charset="0"/>
              </a:rPr>
              <a:t>3.- </a:t>
            </a:r>
            <a:r>
              <a:rPr lang="es-ES_tradnl" sz="2000" dirty="0" err="1" smtClean="0">
                <a:solidFill>
                  <a:srgbClr val="FFC000"/>
                </a:solidFill>
                <a:latin typeface="Cambria" pitchFamily="18" charset="0"/>
              </a:rPr>
              <a:t>Drafting</a:t>
            </a:r>
            <a:r>
              <a:rPr lang="es-ES_tradnl" sz="2000" dirty="0" smtClean="0">
                <a:solidFill>
                  <a:srgbClr val="FFC000"/>
                </a:solidFill>
                <a:latin typeface="Cambria" pitchFamily="18" charset="0"/>
              </a:rPr>
              <a:t> a </a:t>
            </a:r>
            <a:r>
              <a:rPr lang="es-ES_tradnl" sz="2000" dirty="0" err="1" smtClean="0">
                <a:solidFill>
                  <a:srgbClr val="FFC000"/>
                </a:solidFill>
                <a:latin typeface="Cambria" pitchFamily="18" charset="0"/>
              </a:rPr>
              <a:t>Process</a:t>
            </a:r>
            <a:r>
              <a:rPr lang="es-ES_tradnl" sz="2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s-ES_tradnl" sz="2000" dirty="0" err="1" smtClean="0">
                <a:solidFill>
                  <a:srgbClr val="FFC000"/>
                </a:solidFill>
                <a:latin typeface="Cambria" pitchFamily="18" charset="0"/>
              </a:rPr>
              <a:t>or</a:t>
            </a:r>
            <a:r>
              <a:rPr lang="es-ES_tradnl" sz="2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s-ES_tradnl" sz="2000" dirty="0" err="1" smtClean="0">
                <a:solidFill>
                  <a:srgbClr val="FFC000"/>
                </a:solidFill>
                <a:latin typeface="Cambria" pitchFamily="18" charset="0"/>
              </a:rPr>
              <a:t>Team</a:t>
            </a:r>
            <a:r>
              <a:rPr lang="es-ES_tradnl" sz="2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s-ES_tradnl" sz="2000" dirty="0" err="1" smtClean="0">
                <a:solidFill>
                  <a:srgbClr val="FFC000"/>
                </a:solidFill>
                <a:latin typeface="Cambria" pitchFamily="18" charset="0"/>
              </a:rPr>
              <a:t>Charter</a:t>
            </a:r>
            <a:r>
              <a:rPr lang="es-ES_tradnl" sz="2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endParaRPr lang="es-ES_tradnl" sz="2000" dirty="0">
              <a:solidFill>
                <a:srgbClr val="FFC000"/>
              </a:solidFill>
              <a:latin typeface="Cambria" pitchFamily="18" charset="0"/>
            </a:endParaRPr>
          </a:p>
          <a:p>
            <a:pPr marL="1371600" lvl="2" indent="-457200">
              <a:lnSpc>
                <a:spcPct val="90000"/>
              </a:lnSpc>
              <a:buClr>
                <a:schemeClr val="bg2"/>
              </a:buClr>
            </a:pPr>
            <a:r>
              <a:rPr lang="es-ES_tradnl" sz="2000" dirty="0" err="1" smtClean="0">
                <a:solidFill>
                  <a:schemeClr val="bg1"/>
                </a:solidFill>
                <a:latin typeface="Cambria" pitchFamily="18" charset="0"/>
              </a:rPr>
              <a:t>Introduction</a:t>
            </a:r>
            <a:endParaRPr lang="es-ES_tradnl" sz="2000" dirty="0">
              <a:solidFill>
                <a:schemeClr val="bg1"/>
              </a:solidFill>
              <a:latin typeface="Cambria" pitchFamily="18" charset="0"/>
            </a:endParaRPr>
          </a:p>
          <a:p>
            <a:pPr marL="2209800" lvl="4" indent="-381000">
              <a:lnSpc>
                <a:spcPct val="90000"/>
              </a:lnSpc>
              <a:buClr>
                <a:schemeClr val="bg2"/>
              </a:buClr>
            </a:pPr>
            <a:r>
              <a:rPr lang="es-ES_tradnl" sz="1800" dirty="0" err="1" smtClean="0">
                <a:solidFill>
                  <a:schemeClr val="bg1"/>
                </a:solidFill>
                <a:latin typeface="Cambria" pitchFamily="18" charset="0"/>
              </a:rPr>
              <a:t>Why</a:t>
            </a:r>
            <a:r>
              <a:rPr lang="es-ES_tradnl" sz="1800" dirty="0" smtClean="0">
                <a:solidFill>
                  <a:schemeClr val="bg1"/>
                </a:solidFill>
                <a:latin typeface="Cambria" pitchFamily="18" charset="0"/>
              </a:rPr>
              <a:t>  </a:t>
            </a:r>
            <a:r>
              <a:rPr lang="es-ES_tradnl" sz="1800" dirty="0" err="1" smtClean="0">
                <a:solidFill>
                  <a:schemeClr val="bg1"/>
                </a:solidFill>
                <a:latin typeface="Cambria" pitchFamily="18" charset="0"/>
              </a:rPr>
              <a:t>conduct</a:t>
            </a:r>
            <a:r>
              <a:rPr lang="es-ES_tradnl" sz="1800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1800" dirty="0" err="1" smtClean="0">
                <a:solidFill>
                  <a:schemeClr val="bg1"/>
                </a:solidFill>
                <a:latin typeface="Cambria" pitchFamily="18" charset="0"/>
              </a:rPr>
              <a:t>planning</a:t>
            </a:r>
            <a:r>
              <a:rPr lang="es-ES_tradnl" sz="1800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1800" dirty="0" err="1" smtClean="0">
                <a:solidFill>
                  <a:schemeClr val="bg1"/>
                </a:solidFill>
                <a:latin typeface="Cambria" pitchFamily="18" charset="0"/>
              </a:rPr>
              <a:t>process</a:t>
            </a:r>
            <a:r>
              <a:rPr lang="es-ES_tradnl" sz="1800" dirty="0" smtClean="0">
                <a:solidFill>
                  <a:schemeClr val="bg1"/>
                </a:solidFill>
                <a:latin typeface="Cambria" pitchFamily="18" charset="0"/>
              </a:rPr>
              <a:t>?</a:t>
            </a:r>
            <a:endParaRPr lang="es-ES_tradnl" sz="1800" dirty="0">
              <a:solidFill>
                <a:schemeClr val="bg1"/>
              </a:solidFill>
              <a:latin typeface="Cambria" pitchFamily="18" charset="0"/>
            </a:endParaRPr>
          </a:p>
          <a:p>
            <a:pPr marL="2209800" lvl="4" indent="-381000">
              <a:lnSpc>
                <a:spcPct val="90000"/>
              </a:lnSpc>
              <a:buClr>
                <a:schemeClr val="bg2"/>
              </a:buClr>
            </a:pPr>
            <a:r>
              <a:rPr lang="es-ES_tradnl" sz="1800" dirty="0" smtClean="0">
                <a:solidFill>
                  <a:schemeClr val="bg1"/>
                </a:solidFill>
                <a:latin typeface="Cambria" pitchFamily="18" charset="0"/>
              </a:rPr>
              <a:t>Project </a:t>
            </a:r>
            <a:r>
              <a:rPr lang="es-ES_tradnl" sz="1800" dirty="0" err="1" smtClean="0">
                <a:solidFill>
                  <a:schemeClr val="bg1"/>
                </a:solidFill>
                <a:latin typeface="Cambria" pitchFamily="18" charset="0"/>
              </a:rPr>
              <a:t>description</a:t>
            </a:r>
            <a:endParaRPr lang="es-ES_tradnl" sz="1800" dirty="0">
              <a:solidFill>
                <a:schemeClr val="bg1"/>
              </a:solidFill>
              <a:latin typeface="Cambria" pitchFamily="18" charset="0"/>
            </a:endParaRPr>
          </a:p>
          <a:p>
            <a:pPr marL="2209800" lvl="4" indent="-381000">
              <a:lnSpc>
                <a:spcPct val="90000"/>
              </a:lnSpc>
              <a:buClr>
                <a:schemeClr val="bg2"/>
              </a:buClr>
            </a:pPr>
            <a:r>
              <a:rPr lang="es-ES_tradnl" sz="1800" dirty="0" err="1" smtClean="0">
                <a:solidFill>
                  <a:schemeClr val="bg1"/>
                </a:solidFill>
                <a:latin typeface="Cambria" pitchFamily="18" charset="0"/>
              </a:rPr>
              <a:t>Previous</a:t>
            </a:r>
            <a:r>
              <a:rPr lang="es-ES_tradnl" sz="1800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1800" dirty="0" err="1" smtClean="0">
                <a:solidFill>
                  <a:schemeClr val="bg1"/>
                </a:solidFill>
                <a:latin typeface="Cambria" pitchFamily="18" charset="0"/>
              </a:rPr>
              <a:t>planning</a:t>
            </a:r>
            <a:r>
              <a:rPr lang="es-ES_tradnl" sz="1800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1800" dirty="0" err="1" smtClean="0">
                <a:solidFill>
                  <a:schemeClr val="bg1"/>
                </a:solidFill>
                <a:latin typeface="Cambria" pitchFamily="18" charset="0"/>
              </a:rPr>
              <a:t>exercises</a:t>
            </a:r>
            <a:endParaRPr lang="es-ES_tradnl" sz="1800" dirty="0" smtClean="0">
              <a:solidFill>
                <a:schemeClr val="bg1"/>
              </a:solidFill>
              <a:latin typeface="Cambria" pitchFamily="18" charset="0"/>
            </a:endParaRPr>
          </a:p>
          <a:p>
            <a:pPr marL="2209800" lvl="4" indent="-381000">
              <a:lnSpc>
                <a:spcPct val="90000"/>
              </a:lnSpc>
              <a:buClr>
                <a:schemeClr val="bg2"/>
              </a:buClr>
            </a:pPr>
            <a:r>
              <a:rPr lang="es-ES_tradnl" sz="1800" dirty="0" err="1" smtClean="0">
                <a:solidFill>
                  <a:schemeClr val="bg1"/>
                </a:solidFill>
                <a:latin typeface="Cambria" pitchFamily="18" charset="0"/>
              </a:rPr>
              <a:t>Process</a:t>
            </a:r>
            <a:r>
              <a:rPr lang="es-ES_tradnl" sz="1800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1800" dirty="0" err="1" smtClean="0">
                <a:solidFill>
                  <a:schemeClr val="bg1"/>
                </a:solidFill>
                <a:latin typeface="Cambria" pitchFamily="18" charset="0"/>
              </a:rPr>
              <a:t>objectives</a:t>
            </a:r>
            <a:r>
              <a:rPr lang="es-ES_tradnl" sz="1800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endParaRPr lang="es-ES_tradnl" sz="1800" dirty="0">
              <a:solidFill>
                <a:schemeClr val="bg1"/>
              </a:solidFill>
              <a:latin typeface="Cambria" pitchFamily="18" charset="0"/>
            </a:endParaRPr>
          </a:p>
          <a:p>
            <a:pPr marL="2209800" lvl="4" indent="-381000">
              <a:lnSpc>
                <a:spcPct val="90000"/>
              </a:lnSpc>
              <a:buClr>
                <a:schemeClr val="bg2"/>
              </a:buClr>
            </a:pPr>
            <a:r>
              <a:rPr lang="es-ES_tradnl" sz="1800" dirty="0" err="1" smtClean="0">
                <a:solidFill>
                  <a:schemeClr val="bg1"/>
                </a:solidFill>
                <a:latin typeface="Cambria" pitchFamily="18" charset="0"/>
              </a:rPr>
              <a:t>Scope</a:t>
            </a:r>
            <a:endParaRPr lang="es-ES_tradnl" sz="1800" dirty="0">
              <a:solidFill>
                <a:schemeClr val="bg1"/>
              </a:solidFill>
              <a:latin typeface="Cambria" pitchFamily="18" charset="0"/>
            </a:endParaRPr>
          </a:p>
          <a:p>
            <a:pPr marL="1371600" lvl="2" indent="-457200">
              <a:lnSpc>
                <a:spcPct val="90000"/>
              </a:lnSpc>
              <a:buClr>
                <a:schemeClr val="bg2"/>
              </a:buClr>
            </a:pPr>
            <a:r>
              <a:rPr lang="es-ES_tradnl" sz="2000" dirty="0" err="1" smtClean="0">
                <a:solidFill>
                  <a:schemeClr val="bg1"/>
                </a:solidFill>
                <a:latin typeface="Cambria" pitchFamily="18" charset="0"/>
              </a:rPr>
              <a:t>Methodology</a:t>
            </a:r>
            <a:r>
              <a:rPr lang="es-ES_tradnl" sz="2000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endParaRPr lang="es-ES_tradnl" sz="2000" dirty="0">
              <a:solidFill>
                <a:schemeClr val="bg1"/>
              </a:solidFill>
              <a:latin typeface="Cambria" pitchFamily="18" charset="0"/>
            </a:endParaRPr>
          </a:p>
          <a:p>
            <a:pPr marL="1371600" lvl="2" indent="-457200">
              <a:lnSpc>
                <a:spcPct val="90000"/>
              </a:lnSpc>
              <a:buClr>
                <a:schemeClr val="bg2"/>
              </a:buClr>
            </a:pPr>
            <a:r>
              <a:rPr lang="es-ES_tradnl" sz="2000" dirty="0" err="1" smtClean="0">
                <a:solidFill>
                  <a:schemeClr val="bg1"/>
                </a:solidFill>
                <a:latin typeface="Cambria" pitchFamily="18" charset="0"/>
              </a:rPr>
              <a:t>Products</a:t>
            </a:r>
            <a:endParaRPr lang="es-ES_tradnl" sz="2000" dirty="0">
              <a:solidFill>
                <a:schemeClr val="bg1"/>
              </a:solidFill>
              <a:latin typeface="Cambria" pitchFamily="18" charset="0"/>
            </a:endParaRPr>
          </a:p>
          <a:p>
            <a:pPr marL="1371600" lvl="2" indent="-457200">
              <a:lnSpc>
                <a:spcPct val="90000"/>
              </a:lnSpc>
              <a:buClr>
                <a:schemeClr val="bg2"/>
              </a:buClr>
            </a:pPr>
            <a:r>
              <a:rPr lang="es-ES_tradnl" sz="2000" dirty="0" err="1" smtClean="0">
                <a:solidFill>
                  <a:schemeClr val="bg1"/>
                </a:solidFill>
                <a:latin typeface="Cambria" pitchFamily="18" charset="0"/>
              </a:rPr>
              <a:t>Core</a:t>
            </a:r>
            <a:r>
              <a:rPr lang="es-ES_tradnl" sz="2000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000" dirty="0" err="1" smtClean="0">
                <a:solidFill>
                  <a:schemeClr val="bg1"/>
                </a:solidFill>
                <a:latin typeface="Cambria" pitchFamily="18" charset="0"/>
              </a:rPr>
              <a:t>planning</a:t>
            </a:r>
            <a:r>
              <a:rPr lang="es-ES_tradnl" sz="2000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000" dirty="0" err="1" smtClean="0">
                <a:solidFill>
                  <a:schemeClr val="bg1"/>
                </a:solidFill>
                <a:latin typeface="Cambria" pitchFamily="18" charset="0"/>
              </a:rPr>
              <a:t>team</a:t>
            </a:r>
            <a:r>
              <a:rPr lang="es-ES_tradnl" sz="2000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000" dirty="0" err="1" smtClean="0">
                <a:solidFill>
                  <a:schemeClr val="bg1"/>
                </a:solidFill>
                <a:latin typeface="Cambria" pitchFamily="18" charset="0"/>
              </a:rPr>
              <a:t>directory</a:t>
            </a:r>
            <a:r>
              <a:rPr lang="es-ES_tradnl" sz="2000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</a:p>
          <a:p>
            <a:pPr marL="1371600" lvl="2" indent="-457200">
              <a:lnSpc>
                <a:spcPct val="90000"/>
              </a:lnSpc>
              <a:buClr>
                <a:schemeClr val="bg2"/>
              </a:buClr>
            </a:pPr>
            <a:r>
              <a:rPr lang="es-ES_tradnl" sz="2000" dirty="0" smtClean="0">
                <a:solidFill>
                  <a:schemeClr val="bg1"/>
                </a:solidFill>
                <a:latin typeface="Cambria" pitchFamily="18" charset="0"/>
              </a:rPr>
              <a:t>Roles </a:t>
            </a:r>
            <a:r>
              <a:rPr lang="es-ES_tradnl" sz="2000" dirty="0">
                <a:solidFill>
                  <a:schemeClr val="bg1"/>
                </a:solidFill>
                <a:latin typeface="Cambria" pitchFamily="18" charset="0"/>
              </a:rPr>
              <a:t>&amp;</a:t>
            </a:r>
            <a:r>
              <a:rPr lang="es-ES_tradnl" sz="2000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000" dirty="0" err="1" smtClean="0">
                <a:solidFill>
                  <a:schemeClr val="bg1"/>
                </a:solidFill>
                <a:latin typeface="Cambria" pitchFamily="18" charset="0"/>
              </a:rPr>
              <a:t>responsibilities</a:t>
            </a:r>
            <a:endParaRPr lang="es-ES_tradnl" sz="2000" dirty="0">
              <a:solidFill>
                <a:schemeClr val="bg1"/>
              </a:solidFill>
              <a:latin typeface="Cambria" pitchFamily="18" charset="0"/>
            </a:endParaRPr>
          </a:p>
          <a:p>
            <a:pPr marL="1371600" lvl="2" indent="-457200">
              <a:lnSpc>
                <a:spcPct val="90000"/>
              </a:lnSpc>
              <a:buClr>
                <a:schemeClr val="bg2"/>
              </a:buClr>
            </a:pPr>
            <a:r>
              <a:rPr lang="es-ES_tradnl" sz="2000" dirty="0" err="1" smtClean="0">
                <a:solidFill>
                  <a:schemeClr val="bg1"/>
                </a:solidFill>
                <a:latin typeface="Cambria" pitchFamily="18" charset="0"/>
              </a:rPr>
              <a:t>Potential</a:t>
            </a:r>
            <a:r>
              <a:rPr lang="es-ES_tradnl" sz="2000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000" dirty="0" err="1" smtClean="0">
                <a:solidFill>
                  <a:schemeClr val="bg1"/>
                </a:solidFill>
                <a:latin typeface="Cambria" pitchFamily="18" charset="0"/>
              </a:rPr>
              <a:t>process</a:t>
            </a:r>
            <a:r>
              <a:rPr lang="es-ES_tradnl" sz="2000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000" dirty="0" err="1" smtClean="0">
                <a:solidFill>
                  <a:schemeClr val="bg1"/>
                </a:solidFill>
                <a:latin typeface="Cambria" pitchFamily="18" charset="0"/>
              </a:rPr>
              <a:t>participants</a:t>
            </a:r>
            <a:r>
              <a:rPr lang="es-ES_tradnl" sz="2000" dirty="0" smtClean="0">
                <a:solidFill>
                  <a:schemeClr val="bg1"/>
                </a:solidFill>
                <a:latin typeface="Cambria" pitchFamily="18" charset="0"/>
              </a:rPr>
              <a:t>, </a:t>
            </a:r>
            <a:r>
              <a:rPr lang="es-ES_tradnl" sz="2000" dirty="0" err="1" smtClean="0">
                <a:solidFill>
                  <a:schemeClr val="bg1"/>
                </a:solidFill>
                <a:latin typeface="Cambria" pitchFamily="18" charset="0"/>
              </a:rPr>
              <a:t>by</a:t>
            </a:r>
            <a:r>
              <a:rPr lang="es-ES_tradnl" sz="2000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000" dirty="0" err="1" smtClean="0">
                <a:solidFill>
                  <a:schemeClr val="bg1"/>
                </a:solidFill>
                <a:latin typeface="Cambria" pitchFamily="18" charset="0"/>
              </a:rPr>
              <a:t>process</a:t>
            </a:r>
            <a:r>
              <a:rPr lang="es-ES_tradnl" sz="2000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000" dirty="0" err="1" smtClean="0">
                <a:solidFill>
                  <a:schemeClr val="bg1"/>
                </a:solidFill>
                <a:latin typeface="Cambria" pitchFamily="18" charset="0"/>
              </a:rPr>
              <a:t>phase</a:t>
            </a:r>
            <a:endParaRPr lang="es-ES_tradnl" sz="2000" dirty="0">
              <a:solidFill>
                <a:schemeClr val="bg1"/>
              </a:solidFill>
              <a:latin typeface="Cambria" pitchFamily="18" charset="0"/>
            </a:endParaRPr>
          </a:p>
          <a:p>
            <a:pPr marL="1371600" lvl="2" indent="-457200">
              <a:lnSpc>
                <a:spcPct val="90000"/>
              </a:lnSpc>
              <a:buClr>
                <a:schemeClr val="bg2"/>
              </a:buClr>
            </a:pPr>
            <a:r>
              <a:rPr lang="es-ES_tradnl" sz="2000" dirty="0" smtClean="0">
                <a:solidFill>
                  <a:schemeClr val="bg1"/>
                </a:solidFill>
                <a:latin typeface="Cambria" pitchFamily="18" charset="0"/>
              </a:rPr>
              <a:t>Project </a:t>
            </a:r>
            <a:r>
              <a:rPr lang="es-ES_tradnl" sz="2000" dirty="0" err="1" smtClean="0">
                <a:solidFill>
                  <a:schemeClr val="bg1"/>
                </a:solidFill>
                <a:latin typeface="Cambria" pitchFamily="18" charset="0"/>
              </a:rPr>
              <a:t>duration</a:t>
            </a:r>
            <a:endParaRPr lang="es-ES_tradnl" sz="2000" dirty="0">
              <a:solidFill>
                <a:schemeClr val="bg1"/>
              </a:solidFill>
              <a:latin typeface="Cambria" pitchFamily="18" charset="0"/>
            </a:endParaRPr>
          </a:p>
          <a:p>
            <a:pPr marL="1371600" lvl="2" indent="-457200">
              <a:lnSpc>
                <a:spcPct val="90000"/>
              </a:lnSpc>
              <a:buClr>
                <a:schemeClr val="bg2"/>
              </a:buClr>
            </a:pPr>
            <a:r>
              <a:rPr lang="es-ES_tradnl" sz="2000" dirty="0" err="1" smtClean="0">
                <a:solidFill>
                  <a:schemeClr val="bg1"/>
                </a:solidFill>
                <a:latin typeface="Cambria" pitchFamily="18" charset="0"/>
              </a:rPr>
              <a:t>Work</a:t>
            </a:r>
            <a:r>
              <a:rPr lang="es-ES_tradnl" sz="2000" dirty="0" smtClean="0">
                <a:solidFill>
                  <a:schemeClr val="bg1"/>
                </a:solidFill>
                <a:latin typeface="Cambria" pitchFamily="18" charset="0"/>
              </a:rPr>
              <a:t> plan </a:t>
            </a:r>
            <a:r>
              <a:rPr lang="es-ES_tradnl" sz="2000" dirty="0" err="1" smtClean="0">
                <a:solidFill>
                  <a:schemeClr val="bg1"/>
                </a:solidFill>
                <a:latin typeface="Cambria" pitchFamily="18" charset="0"/>
              </a:rPr>
              <a:t>to</a:t>
            </a:r>
            <a:r>
              <a:rPr lang="es-ES_tradnl" sz="2000" dirty="0" smtClean="0">
                <a:solidFill>
                  <a:schemeClr val="bg1"/>
                </a:solidFill>
                <a:latin typeface="Cambria" pitchFamily="18" charset="0"/>
              </a:rPr>
              <a:t> complete </a:t>
            </a:r>
            <a:r>
              <a:rPr lang="es-ES_tradnl" sz="2000" dirty="0" err="1" smtClean="0">
                <a:solidFill>
                  <a:schemeClr val="bg1"/>
                </a:solidFill>
                <a:latin typeface="Cambria" pitchFamily="18" charset="0"/>
              </a:rPr>
              <a:t>process</a:t>
            </a:r>
            <a:endParaRPr lang="es-ES_tradnl" sz="2000" dirty="0">
              <a:solidFill>
                <a:schemeClr val="bg1"/>
              </a:solidFill>
              <a:latin typeface="Cambria" pitchFamily="18" charset="0"/>
            </a:endParaRPr>
          </a:p>
          <a:p>
            <a:pPr marL="1371600" lvl="2" indent="-457200">
              <a:lnSpc>
                <a:spcPct val="90000"/>
              </a:lnSpc>
              <a:buClr>
                <a:schemeClr val="bg2"/>
              </a:buClr>
            </a:pPr>
            <a:r>
              <a:rPr lang="es-ES_tradnl" sz="2000" dirty="0" err="1" smtClean="0">
                <a:solidFill>
                  <a:schemeClr val="bg1"/>
                </a:solidFill>
                <a:latin typeface="Cambria" pitchFamily="18" charset="0"/>
              </a:rPr>
              <a:t>Financial</a:t>
            </a:r>
            <a:r>
              <a:rPr lang="es-ES_tradnl" sz="2000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000" dirty="0" err="1" smtClean="0">
                <a:solidFill>
                  <a:schemeClr val="bg1"/>
                </a:solidFill>
                <a:latin typeface="Cambria" pitchFamily="18" charset="0"/>
              </a:rPr>
              <a:t>information</a:t>
            </a:r>
            <a:r>
              <a:rPr lang="es-ES_tradnl" sz="2000" dirty="0" smtClean="0">
                <a:solidFill>
                  <a:schemeClr val="bg1"/>
                </a:solidFill>
                <a:latin typeface="Cambria" pitchFamily="18" charset="0"/>
              </a:rPr>
              <a:t> (</a:t>
            </a:r>
            <a:r>
              <a:rPr lang="es-ES_tradnl" sz="2000" dirty="0" err="1" smtClean="0">
                <a:solidFill>
                  <a:schemeClr val="bg1"/>
                </a:solidFill>
                <a:latin typeface="Cambria" pitchFamily="18" charset="0"/>
              </a:rPr>
              <a:t>budget</a:t>
            </a:r>
            <a:r>
              <a:rPr lang="es-ES_tradnl" sz="2000" dirty="0" smtClean="0">
                <a:solidFill>
                  <a:schemeClr val="bg1"/>
                </a:solidFill>
                <a:latin typeface="Cambria" pitchFamily="18" charset="0"/>
              </a:rPr>
              <a:t> &amp; </a:t>
            </a:r>
            <a:r>
              <a:rPr lang="es-ES_tradnl" sz="2000" dirty="0" err="1" smtClean="0">
                <a:solidFill>
                  <a:schemeClr val="bg1"/>
                </a:solidFill>
                <a:latin typeface="Cambria" pitchFamily="18" charset="0"/>
              </a:rPr>
              <a:t>funding</a:t>
            </a:r>
            <a:r>
              <a:rPr lang="es-ES_tradnl" sz="2000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ES_tradnl" sz="2000" dirty="0" err="1" smtClean="0">
                <a:solidFill>
                  <a:schemeClr val="bg1"/>
                </a:solidFill>
                <a:latin typeface="Cambria" pitchFamily="18" charset="0"/>
              </a:rPr>
              <a:t>sources</a:t>
            </a:r>
            <a:r>
              <a:rPr lang="es-ES_tradnl" sz="2000" dirty="0" smtClean="0">
                <a:solidFill>
                  <a:schemeClr val="bg1"/>
                </a:solidFill>
                <a:latin typeface="Cambria" pitchFamily="18" charset="0"/>
              </a:rPr>
              <a:t>)</a:t>
            </a:r>
            <a:endParaRPr lang="es-ES_tradnl" sz="2000" dirty="0">
              <a:solidFill>
                <a:schemeClr val="bg1"/>
              </a:solidFill>
              <a:latin typeface="Cambria" pitchFamily="18" charset="0"/>
            </a:endParaRPr>
          </a:p>
          <a:p>
            <a:pPr marL="1371600" lvl="2" indent="-457200">
              <a:lnSpc>
                <a:spcPct val="90000"/>
              </a:lnSpc>
              <a:buClr>
                <a:schemeClr val="bg2"/>
              </a:buClr>
            </a:pPr>
            <a:r>
              <a:rPr lang="es-ES_tradnl" sz="2000" dirty="0" err="1" smtClean="0">
                <a:solidFill>
                  <a:schemeClr val="bg1"/>
                </a:solidFill>
                <a:latin typeface="Cambria" pitchFamily="18" charset="0"/>
              </a:rPr>
              <a:t>Bibliography</a:t>
            </a:r>
            <a:endParaRPr lang="en-US" sz="2000" dirty="0">
              <a:solidFill>
                <a:schemeClr val="bg1"/>
              </a:solidFill>
              <a:latin typeface="Cambria" pitchFamily="18" charset="0"/>
            </a:endParaRPr>
          </a:p>
        </p:txBody>
      </p:sp>
      <p:pic>
        <p:nvPicPr>
          <p:cNvPr id="7173" name="Picture 5" descr="j00788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62972" y="1125538"/>
            <a:ext cx="2857500" cy="183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174" name="Picture 6" descr="j04283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99325" y="5254625"/>
            <a:ext cx="1844675" cy="1603375"/>
          </a:xfrm>
          <a:prstGeom prst="rect">
            <a:avLst/>
          </a:prstGeom>
          <a:noFill/>
        </p:spPr>
      </p:pic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143000"/>
          </a:xfrm>
          <a:noFill/>
          <a:ln/>
        </p:spPr>
        <p:txBody>
          <a:bodyPr/>
          <a:lstStyle/>
          <a:p>
            <a:r>
              <a:rPr lang="es-GT" sz="4000" b="1" u="sng" dirty="0" smtClean="0">
                <a:solidFill>
                  <a:schemeClr val="accent1"/>
                </a:solidFill>
                <a:latin typeface="Cambria" pitchFamily="18" charset="0"/>
              </a:rPr>
              <a:t>Pre-</a:t>
            </a:r>
            <a:r>
              <a:rPr lang="es-GT" sz="4000" b="1" u="sng" dirty="0" err="1" smtClean="0">
                <a:solidFill>
                  <a:schemeClr val="accent1"/>
                </a:solidFill>
                <a:latin typeface="Cambria" pitchFamily="18" charset="0"/>
              </a:rPr>
              <a:t>Planning</a:t>
            </a:r>
            <a:r>
              <a:rPr lang="es-GT" sz="4000" b="1" u="sng" dirty="0" smtClean="0">
                <a:solidFill>
                  <a:schemeClr val="accent1"/>
                </a:solidFill>
                <a:latin typeface="Cambria" pitchFamily="18" charset="0"/>
              </a:rPr>
              <a:t> </a:t>
            </a:r>
            <a:r>
              <a:rPr lang="es-GT" sz="4000" b="1" u="sng" dirty="0" err="1" smtClean="0">
                <a:solidFill>
                  <a:schemeClr val="accent1"/>
                </a:solidFill>
                <a:latin typeface="Cambria" pitchFamily="18" charset="0"/>
              </a:rPr>
              <a:t>phase</a:t>
            </a:r>
            <a:endParaRPr lang="en-US" sz="4000" b="1" u="sng" dirty="0">
              <a:solidFill>
                <a:schemeClr val="accent1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692150"/>
            <a:ext cx="8229600" cy="792163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800" dirty="0">
                <a:solidFill>
                  <a:srgbClr val="FFC000"/>
                </a:solidFill>
                <a:latin typeface="Cambria" pitchFamily="18" charset="0"/>
                <a:sym typeface="Wingdings" pitchFamily="2" charset="2"/>
              </a:rPr>
              <a:t></a:t>
            </a:r>
            <a:r>
              <a:rPr lang="en-US" sz="2800" dirty="0">
                <a:solidFill>
                  <a:srgbClr val="FFC000"/>
                </a:solidFill>
                <a:latin typeface="Cambria" pitchFamily="18" charset="0"/>
              </a:rPr>
              <a:t>  </a:t>
            </a:r>
            <a:r>
              <a:rPr lang="en-US" sz="3600" dirty="0" smtClean="0">
                <a:solidFill>
                  <a:srgbClr val="FFC000"/>
                </a:solidFill>
                <a:latin typeface="Cambria" pitchFamily="18" charset="0"/>
              </a:rPr>
              <a:t>Best practices</a:t>
            </a:r>
            <a:endParaRPr lang="en-US" sz="3600" dirty="0">
              <a:solidFill>
                <a:srgbClr val="FFC000"/>
              </a:solidFill>
              <a:latin typeface="Cambria" pitchFamily="18" charset="0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576" y="1628800"/>
            <a:ext cx="7345363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400" dirty="0">
                <a:solidFill>
                  <a:schemeClr val="bg1"/>
                </a:solidFill>
                <a:latin typeface="Cambria" pitchFamily="18" charset="0"/>
              </a:rPr>
              <a:t>  </a:t>
            </a:r>
            <a:r>
              <a:rPr lang="en-US" sz="2400" dirty="0" smtClean="0">
                <a:solidFill>
                  <a:schemeClr val="bg1"/>
                </a:solidFill>
                <a:latin typeface="Cambria" pitchFamily="18" charset="0"/>
              </a:rPr>
              <a:t>Hold a capacity assessment meeting </a:t>
            </a:r>
          </a:p>
          <a:p>
            <a:pPr>
              <a:buFont typeface="Wingdings" pitchFamily="2" charset="2"/>
              <a:buChar char="ü"/>
            </a:pPr>
            <a:endParaRPr lang="en-US" sz="2400" dirty="0">
              <a:solidFill>
                <a:schemeClr val="bg1"/>
              </a:solidFill>
              <a:latin typeface="Cambr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400" dirty="0">
                <a:solidFill>
                  <a:schemeClr val="bg1"/>
                </a:solidFill>
                <a:latin typeface="Cambria" pitchFamily="18" charset="0"/>
              </a:rPr>
              <a:t>  </a:t>
            </a:r>
            <a:r>
              <a:rPr lang="en-US" sz="2400" dirty="0" smtClean="0">
                <a:solidFill>
                  <a:schemeClr val="bg1"/>
                </a:solidFill>
                <a:latin typeface="Cambria" pitchFamily="18" charset="0"/>
              </a:rPr>
              <a:t>Define your planning team</a:t>
            </a:r>
            <a:endParaRPr lang="en-US" sz="2400" dirty="0">
              <a:solidFill>
                <a:schemeClr val="bg1"/>
              </a:solidFill>
              <a:latin typeface="Cambr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en-US" sz="2400" dirty="0">
              <a:solidFill>
                <a:schemeClr val="bg1"/>
              </a:solidFill>
              <a:latin typeface="Cambr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400" dirty="0">
                <a:solidFill>
                  <a:schemeClr val="bg1"/>
                </a:solidFill>
                <a:latin typeface="Cambria" pitchFamily="18" charset="0"/>
              </a:rPr>
              <a:t>  </a:t>
            </a:r>
            <a:r>
              <a:rPr lang="en-US" sz="2400" dirty="0" smtClean="0">
                <a:solidFill>
                  <a:schemeClr val="bg1"/>
                </a:solidFill>
                <a:latin typeface="Cambria" pitchFamily="18" charset="0"/>
              </a:rPr>
              <a:t>Define roles &amp; responsibilities</a:t>
            </a:r>
            <a:endParaRPr lang="en-US" sz="2400" dirty="0">
              <a:solidFill>
                <a:schemeClr val="bg1"/>
              </a:solidFill>
              <a:latin typeface="Cambr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en-US" sz="2400" dirty="0">
              <a:solidFill>
                <a:schemeClr val="bg1"/>
              </a:solidFill>
              <a:latin typeface="Cambr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400" dirty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Cambria" pitchFamily="18" charset="0"/>
              </a:rPr>
              <a:t>Draft a Process or Team Charter (considering the adequate level of detail, based on your needs)</a:t>
            </a:r>
            <a:endParaRPr lang="en-US" sz="2400" dirty="0">
              <a:solidFill>
                <a:schemeClr val="bg1"/>
              </a:solidFill>
              <a:latin typeface="Cambria" pitchFamily="18" charset="0"/>
            </a:endParaRPr>
          </a:p>
        </p:txBody>
      </p:sp>
      <p:pic>
        <p:nvPicPr>
          <p:cNvPr id="8196" name="Picture 4" descr="j007877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7388" y="4365625"/>
            <a:ext cx="3376612" cy="2206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038&quot;&gt;&lt;/object&gt;&lt;object type=&quot;2&quot; unique_id=&quot;10039&quot;&gt;&lt;object type=&quot;3&quot; unique_id=&quot;10040&quot;&gt;&lt;property id=&quot;20148&quot; value=&quot;5&quot;/&gt;&lt;property id=&quot;20300&quot; value=&quot;Slide 1&quot;/&gt;&lt;property id=&quot;20307&quot; value=&quot;264&quot;/&gt;&lt;/object&gt;&lt;object type=&quot;3&quot; unique_id=&quot;10041&quot;&gt;&lt;property id=&quot;20148&quot; value=&quot;5&quot;/&gt;&lt;property id=&quot;20300&quot; value=&quot;Slide 2 - &amp;quot;Pre-Planning phase&amp;quot;&quot;/&gt;&lt;property id=&quot;20307&quot; value=&quot;259&quot;/&gt;&lt;/object&gt;&lt;object type=&quot;3&quot; unique_id=&quot;10042&quot;&gt;&lt;property id=&quot;20148&quot; value=&quot;5&quot;/&gt;&lt;property id=&quot;20300&quot; value=&quot;Slide 3 - &amp;quot;Pre-Planning phase&amp;quot;&quot;/&gt;&lt;property id=&quot;20307&quot; value=&quot;266&quot;/&gt;&lt;/object&gt;&lt;object type=&quot;3&quot; unique_id=&quot;10043&quot;&gt;&lt;property id=&quot;20148&quot; value=&quot;5&quot;/&gt;&lt;property id=&quot;20300&quot; value=&quot;Slide 4 - &amp;quot;Pre-Planning phase&amp;quot;&quot;/&gt;&lt;property id=&quot;20307&quot; value=&quot;260&quot;/&gt;&lt;/object&gt;&lt;object type=&quot;3&quot; unique_id=&quot;10044&quot;&gt;&lt;property id=&quot;20148&quot; value=&quot;5&quot;/&gt;&lt;property id=&quot;20300&quot; value=&quot;Slide 5&quot;/&gt;&lt;property id=&quot;20307&quot; value=&quot;263&quot;/&gt;&lt;/object&gt;&lt;object type=&quot;3&quot; unique_id=&quot;10045&quot;&gt;&lt;property id=&quot;20148&quot; value=&quot;5&quot;/&gt;&lt;property id=&quot;20300&quot; value=&quot;Slide 6 - &amp;quot;Pre-Planning phase&amp;quot;&quot;/&gt;&lt;property id=&quot;20307&quot; value=&quot;261&quot;/&gt;&lt;/object&gt;&lt;object type=&quot;3&quot; unique_id=&quot;10046&quot;&gt;&lt;property id=&quot;20148&quot; value=&quot;5&quot;/&gt;&lt;property id=&quot;20300&quot; value=&quot;Slide 7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97B7689552714E92B1766480BFF7EC" ma:contentTypeVersion="9" ma:contentTypeDescription="Create a new document." ma:contentTypeScope="" ma:versionID="0437ec6db124cf465afab54eed41a4eb">
  <xsd:schema xmlns:xsd="http://www.w3.org/2001/XMLSchema" xmlns:xs="http://www.w3.org/2001/XMLSchema" xmlns:p="http://schemas.microsoft.com/office/2006/metadata/properties" xmlns:ns1="http://schemas.microsoft.com/sharepoint/v3" xmlns:ns2="1b2dd0d4-b466-40bf-b695-49c174b4fa57" xmlns:ns3="589fb3e2-063a-42af-9677-cb4397cfeedb" targetNamespace="http://schemas.microsoft.com/office/2006/metadata/properties" ma:root="true" ma:fieldsID="8859349f6c60f1d76dd5d42ce9e56d17" ns1:_="" ns2:_="" ns3:_="">
    <xsd:import namespace="http://schemas.microsoft.com/sharepoint/v3"/>
    <xsd:import namespace="1b2dd0d4-b466-40bf-b695-49c174b4fa57"/>
    <xsd:import namespace="589fb3e2-063a-42af-9677-cb4397cfeed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LegacyUrl" minOccurs="0"/>
                <xsd:element ref="ns3:CGLanguageMMSTaxHTField0" minOccurs="0"/>
                <xsd:element ref="ns2:TaxCatchAll" minOccurs="0"/>
                <xsd:element ref="ns3:CGPrimaryTopicMMSTaxHTField0" minOccurs="0"/>
                <xsd:element ref="ns3:CGRegionMM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2dd0d4-b466-40bf-b695-49c174b4fa57" elementFormDefault="qualified">
    <xsd:import namespace="http://schemas.microsoft.com/office/2006/documentManagement/types"/>
    <xsd:import namespace="http://schemas.microsoft.com/office/infopath/2007/PartnerControls"/>
    <xsd:element name="LegacyUrl" ma:index="10" nillable="true" ma:displayName="Legacy Url" ma:format="Hyperlink" ma:internalName="Legacy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TaxCatchAll" ma:index="13" nillable="true" ma:displayName="Taxonomy Catch All Column" ma:hidden="true" ma:list="{a257e2b6-fd60-433e-b727-315b7f93766a}" ma:internalName="TaxCatchAll" ma:showField="CatchAllData" ma:web="1b2dd0d4-b466-40bf-b695-49c174b4fa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9fb3e2-063a-42af-9677-cb4397cfeedb" elementFormDefault="qualified">
    <xsd:import namespace="http://schemas.microsoft.com/office/2006/documentManagement/types"/>
    <xsd:import namespace="http://schemas.microsoft.com/office/infopath/2007/PartnerControls"/>
    <xsd:element name="CGLanguageMMSTaxHTField0" ma:index="12" nillable="true" ma:taxonomy="true" ma:internalName="CGLanguageMMSTaxHTField0" ma:taxonomyFieldName="CGLanguageMMS" ma:displayName="Language" ma:fieldId="{84b5bff6-9970-406e-bc06-f8f9ad1e952e}" ma:sspId="93d7048b-9692-4c5a-ad18-62eb3557084f" ma:termSetId="90578847-ac86-425f-b075-d01b85147c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GPrimaryTopicMMSTaxHTField0" ma:index="15" ma:taxonomy="true" ma:internalName="CGPrimaryTopicMMSTaxHTField0" ma:taxonomyFieldName="CGPrimaryTopicMMS" ma:displayName="Primary Topic" ma:default="" ma:fieldId="{026db64e-0d54-4684-b751-3232e05d9347}" ma:sspId="93d7048b-9692-4c5a-ad18-62eb3557084f" ma:termSetId="02c6cb14-1a45-4058-965b-b866c68e812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GRegionMMSTaxHTField0" ma:index="17" nillable="true" ma:taxonomy="true" ma:internalName="CGRegionMMSTaxHTField0" ma:taxonomyFieldName="CGRegionMMS" ma:displayName="Geographic Area" ma:default="" ma:fieldId="{164a8801-21c0-4e7b-b6c0-0a2a6b7f381d}" ma:sspId="93d7048b-9692-4c5a-ad18-62eb3557084f" ma:termSetId="1dcb8868-41c3-4b7d-a15f-12e74614613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egacyUrl xmlns="1b2dd0d4-b466-40bf-b695-49c174b4fa57">
      <Url>https://www.conservationgateway.org/sites/default/files/PrePlanning2009_0.pptx</Url>
      <Description>http://www.conservationgateway.org/sites/default/files/PrePlanning2009_0.pptx</Description>
    </LegacyUrl>
    <PublishingExpirationDate xmlns="http://schemas.microsoft.com/sharepoint/v3" xsi:nil="true"/>
    <PublishingStartDate xmlns="http://schemas.microsoft.com/sharepoint/v3" xsi:nil="true"/>
    <CGPrimaryTopicMMSTaxHTField0 xmlns="589fb3e2-063a-42af-9677-cb4397cfeedb">
      <Terms xmlns="http://schemas.microsoft.com/office/infopath/2007/PartnerControls"/>
    </CGPrimaryTopicMMSTaxHTField0>
    <CGLanguageMMSTaxHTField0 xmlns="589fb3e2-063a-42af-9677-cb4397cfeedb">
      <Terms xmlns="http://schemas.microsoft.com/office/infopath/2007/PartnerControls"/>
    </CGLanguageMMSTaxHTField0>
    <TaxCatchAll xmlns="1b2dd0d4-b466-40bf-b695-49c174b4fa57"/>
    <CGRegionMMSTaxHTField0 xmlns="589fb3e2-063a-42af-9677-cb4397cfeedb">
      <Terms xmlns="http://schemas.microsoft.com/office/infopath/2007/PartnerControls"/>
    </CGRegionMMSTaxHTField0>
  </documentManagement>
</p:properties>
</file>

<file path=customXml/itemProps1.xml><?xml version="1.0" encoding="utf-8"?>
<ds:datastoreItem xmlns:ds="http://schemas.openxmlformats.org/officeDocument/2006/customXml" ds:itemID="{6D0EDB6F-C6E5-4979-A780-3636AFCC5FA2}"/>
</file>

<file path=customXml/itemProps2.xml><?xml version="1.0" encoding="utf-8"?>
<ds:datastoreItem xmlns:ds="http://schemas.openxmlformats.org/officeDocument/2006/customXml" ds:itemID="{4E2EB041-D4E0-4499-8122-97B2F4A73294}"/>
</file>

<file path=customXml/itemProps3.xml><?xml version="1.0" encoding="utf-8"?>
<ds:datastoreItem xmlns:ds="http://schemas.openxmlformats.org/officeDocument/2006/customXml" ds:itemID="{2C0D024C-14A7-4684-8174-9531BE6502D2}"/>
</file>

<file path=docProps/app.xml><?xml version="1.0" encoding="utf-8"?>
<Properties xmlns="http://schemas.openxmlformats.org/officeDocument/2006/extended-properties" xmlns:vt="http://schemas.openxmlformats.org/officeDocument/2006/docPropsVTypes">
  <TotalTime>1398</TotalTime>
  <Words>429</Words>
  <Application>Microsoft Office PowerPoint</Application>
  <PresentationFormat>On-screen Show (4:3)</PresentationFormat>
  <Paragraphs>61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Default Design</vt:lpstr>
      <vt:lpstr>Clip</vt:lpstr>
      <vt:lpstr>Slide 1</vt:lpstr>
      <vt:lpstr>Pre-Planning phase</vt:lpstr>
      <vt:lpstr>Pre-Planning phase</vt:lpstr>
      <vt:lpstr>Pre-Planning phase</vt:lpstr>
      <vt:lpstr>Slide 5</vt:lpstr>
      <vt:lpstr>Pre-Planning phase</vt:lpstr>
      <vt:lpstr>Slide 7</vt:lpstr>
    </vt:vector>
  </TitlesOfParts>
  <Company>The Nature Conservancy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PrePlanning2009x</dc:title>
  <dc:creator>Nirari Cardenas</dc:creator>
  <cp:lastModifiedBy>Cristina</cp:lastModifiedBy>
  <cp:revision>42</cp:revision>
  <dcterms:created xsi:type="dcterms:W3CDTF">2008-11-28T16:43:25Z</dcterms:created>
  <dcterms:modified xsi:type="dcterms:W3CDTF">2011-05-18T19:39:00Z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0x0101004E97B7689552714E92B1766480BFF7EC</vt:lpwstr>
  </property>
  <property fmtid="{D5CDD505-2E9C-101B-9397-08002B2CF9AE}" pid="3" name="Order">
    <vt:r8>60300</vt:r8>
  </property>
</Properties>
</file>