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Masters/slideMaster2.xml" ContentType="application/vnd.openxmlformats-officedocument.presentationml.slideMaster+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6"/>
  </p:notesMasterIdLst>
  <p:sldIdLst>
    <p:sldId id="257"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231"/>
    <a:srgbClr val="00822B"/>
    <a:srgbClr val="055F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D5CAB1-13BF-409B-9BFE-956B1C2296FD}" type="datetimeFigureOut">
              <a:rPr lang="en-US" smtClean="0"/>
              <a:t>3/3/2015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7F12E0-C88B-4328-A20A-BB4F62225451}" type="slidenum">
              <a:rPr lang="en-US" smtClean="0"/>
              <a:t>‹#›</a:t>
            </a:fld>
            <a:endParaRPr lang="en-US"/>
          </a:p>
        </p:txBody>
      </p:sp>
    </p:spTree>
    <p:extLst>
      <p:ext uri="{BB962C8B-B14F-4D97-AF65-F5344CB8AC3E}">
        <p14:creationId xmlns:p14="http://schemas.microsoft.com/office/powerpoint/2010/main" val="958625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9C2B2E-57B9-4F56-BF7E-BFD40FCE0B8B}"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804287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9C2B2E-57B9-4F56-BF7E-BFD40FCE0B8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8042872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0" y="1728840"/>
            <a:ext cx="9144000" cy="3863211"/>
          </a:xfrm>
          <a:prstGeom prst="rect">
            <a:avLst/>
          </a:prstGeom>
          <a:solidFill>
            <a:srgbClr val="31923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ctrTitle"/>
          </p:nvPr>
        </p:nvSpPr>
        <p:spPr>
          <a:xfrm>
            <a:off x="389238" y="1878993"/>
            <a:ext cx="7772400" cy="654680"/>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78790" y="2481783"/>
            <a:ext cx="6400800" cy="1752600"/>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pic>
        <p:nvPicPr>
          <p:cNvPr id="6" name="Picture 5" descr="HUT_logo_2.png"/>
          <p:cNvPicPr>
            <a:picLocks noChangeAspect="1"/>
          </p:cNvPicPr>
          <p:nvPr userDrawn="1"/>
        </p:nvPicPr>
        <p:blipFill>
          <a:blip r:embed="rId3"/>
          <a:stretch>
            <a:fillRect/>
          </a:stretch>
        </p:blipFill>
        <p:spPr>
          <a:xfrm>
            <a:off x="303235" y="403698"/>
            <a:ext cx="2642483" cy="1004580"/>
          </a:xfrm>
          <a:prstGeom prst="rect">
            <a:avLst/>
          </a:prstGeom>
        </p:spPr>
      </p:pic>
      <p:pic>
        <p:nvPicPr>
          <p:cNvPr id="8" name="Picture 7" descr="TNC_logo_2.png"/>
          <p:cNvPicPr>
            <a:picLocks noChangeAspect="1"/>
          </p:cNvPicPr>
          <p:nvPr userDrawn="1"/>
        </p:nvPicPr>
        <p:blipFill>
          <a:blip r:embed="rId4"/>
          <a:stretch>
            <a:fillRect/>
          </a:stretch>
        </p:blipFill>
        <p:spPr>
          <a:xfrm>
            <a:off x="6266742" y="387375"/>
            <a:ext cx="2599547" cy="1031981"/>
          </a:xfrm>
          <a:prstGeom prst="rect">
            <a:avLst/>
          </a:prstGeom>
        </p:spPr>
      </p:pic>
    </p:spTree>
    <p:extLst>
      <p:ext uri="{BB962C8B-B14F-4D97-AF65-F5344CB8AC3E}">
        <p14:creationId xmlns:p14="http://schemas.microsoft.com/office/powerpoint/2010/main" val="1553049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Divider 1">
    <p:spTree>
      <p:nvGrpSpPr>
        <p:cNvPr id="1" name=""/>
        <p:cNvGrpSpPr/>
        <p:nvPr/>
      </p:nvGrpSpPr>
      <p:grpSpPr>
        <a:xfrm>
          <a:off x="0" y="0"/>
          <a:ext cx="0" cy="0"/>
          <a:chOff x="0" y="0"/>
          <a:chExt cx="0" cy="0"/>
        </a:xfrm>
      </p:grpSpPr>
      <p:sp>
        <p:nvSpPr>
          <p:cNvPr id="5" name="Rectangle 4"/>
          <p:cNvSpPr/>
          <p:nvPr/>
        </p:nvSpPr>
        <p:spPr>
          <a:xfrm>
            <a:off x="0" y="779046"/>
            <a:ext cx="9144000" cy="1440698"/>
          </a:xfrm>
          <a:prstGeom prst="rect">
            <a:avLst/>
          </a:prstGeom>
          <a:solidFill>
            <a:srgbClr val="31923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ctrTitle"/>
          </p:nvPr>
        </p:nvSpPr>
        <p:spPr>
          <a:xfrm>
            <a:off x="389238" y="897180"/>
            <a:ext cx="7772400" cy="1176887"/>
          </a:xfrm>
        </p:spPr>
        <p:txBody>
          <a:bodyPr/>
          <a:lstStyle>
            <a:lvl1pPr>
              <a:defRPr>
                <a:solidFill>
                  <a:schemeClr val="bg1"/>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1022" y="2465198"/>
            <a:ext cx="7781266" cy="3408552"/>
          </a:xfrm>
        </p:spPr>
        <p:txBody>
          <a:bodyPr/>
          <a:lstStyle/>
          <a:p>
            <a:pPr lvl="0"/>
            <a:r>
              <a:rPr lang="en-US" smtClean="0"/>
              <a:t>Click to edit Master text styles</a:t>
            </a:r>
          </a:p>
        </p:txBody>
      </p:sp>
      <p:pic>
        <p:nvPicPr>
          <p:cNvPr id="8" name="Picture 7" descr="HUT_logo_2.png"/>
          <p:cNvPicPr>
            <a:picLocks noChangeAspect="1"/>
          </p:cNvPicPr>
          <p:nvPr/>
        </p:nvPicPr>
        <p:blipFill>
          <a:blip r:embed="rId2"/>
          <a:stretch>
            <a:fillRect/>
          </a:stretch>
        </p:blipFill>
        <p:spPr>
          <a:xfrm>
            <a:off x="6093473" y="147570"/>
            <a:ext cx="1324188" cy="503410"/>
          </a:xfrm>
          <a:prstGeom prst="rect">
            <a:avLst/>
          </a:prstGeom>
        </p:spPr>
      </p:pic>
      <p:pic>
        <p:nvPicPr>
          <p:cNvPr id="9" name="Picture 8" descr="TNC_logo_2.png"/>
          <p:cNvPicPr>
            <a:picLocks noChangeAspect="1"/>
          </p:cNvPicPr>
          <p:nvPr/>
        </p:nvPicPr>
        <p:blipFill>
          <a:blip r:embed="rId3"/>
          <a:stretch>
            <a:fillRect/>
          </a:stretch>
        </p:blipFill>
        <p:spPr>
          <a:xfrm>
            <a:off x="7599100" y="131248"/>
            <a:ext cx="1384592" cy="549662"/>
          </a:xfrm>
          <a:prstGeom prst="rect">
            <a:avLst/>
          </a:prstGeom>
        </p:spPr>
      </p:pic>
    </p:spTree>
    <p:extLst>
      <p:ext uri="{BB962C8B-B14F-4D97-AF65-F5344CB8AC3E}">
        <p14:creationId xmlns:p14="http://schemas.microsoft.com/office/powerpoint/2010/main" val="520112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Divider 2">
    <p:spTree>
      <p:nvGrpSpPr>
        <p:cNvPr id="1" name=""/>
        <p:cNvGrpSpPr/>
        <p:nvPr/>
      </p:nvGrpSpPr>
      <p:grpSpPr>
        <a:xfrm>
          <a:off x="0" y="0"/>
          <a:ext cx="0" cy="0"/>
          <a:chOff x="0" y="0"/>
          <a:chExt cx="0" cy="0"/>
        </a:xfrm>
      </p:grpSpPr>
      <p:sp>
        <p:nvSpPr>
          <p:cNvPr id="4" name="Rectangle 3"/>
          <p:cNvSpPr/>
          <p:nvPr/>
        </p:nvSpPr>
        <p:spPr>
          <a:xfrm>
            <a:off x="0" y="1988302"/>
            <a:ext cx="9144000" cy="1440698"/>
          </a:xfrm>
          <a:prstGeom prst="rect">
            <a:avLst/>
          </a:prstGeom>
          <a:solidFill>
            <a:srgbClr val="31923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6" name="Text Placeholder 5"/>
          <p:cNvSpPr>
            <a:spLocks noGrp="1"/>
          </p:cNvSpPr>
          <p:nvPr>
            <p:ph type="body" sz="quarter" idx="11"/>
          </p:nvPr>
        </p:nvSpPr>
        <p:spPr>
          <a:xfrm>
            <a:off x="361022" y="3873882"/>
            <a:ext cx="7781266" cy="1999867"/>
          </a:xfrm>
        </p:spPr>
        <p:txBody>
          <a:bodyPr/>
          <a:lstStyle/>
          <a:p>
            <a:pPr lvl="0"/>
            <a:r>
              <a:rPr lang="en-US" smtClean="0"/>
              <a:t>Click to edit Master text styles</a:t>
            </a:r>
          </a:p>
        </p:txBody>
      </p:sp>
      <p:pic>
        <p:nvPicPr>
          <p:cNvPr id="9" name="Picture 8" descr="HUT_logo_2.png"/>
          <p:cNvPicPr>
            <a:picLocks noChangeAspect="1"/>
          </p:cNvPicPr>
          <p:nvPr/>
        </p:nvPicPr>
        <p:blipFill>
          <a:blip r:embed="rId2"/>
          <a:stretch>
            <a:fillRect/>
          </a:stretch>
        </p:blipFill>
        <p:spPr>
          <a:xfrm>
            <a:off x="6093473" y="147570"/>
            <a:ext cx="1324188" cy="503410"/>
          </a:xfrm>
          <a:prstGeom prst="rect">
            <a:avLst/>
          </a:prstGeom>
        </p:spPr>
      </p:pic>
      <p:pic>
        <p:nvPicPr>
          <p:cNvPr id="10" name="Picture 9" descr="TNC_logo_2.png"/>
          <p:cNvPicPr>
            <a:picLocks noChangeAspect="1"/>
          </p:cNvPicPr>
          <p:nvPr/>
        </p:nvPicPr>
        <p:blipFill>
          <a:blip r:embed="rId3"/>
          <a:stretch>
            <a:fillRect/>
          </a:stretch>
        </p:blipFill>
        <p:spPr>
          <a:xfrm>
            <a:off x="7599100" y="131248"/>
            <a:ext cx="1384592" cy="549662"/>
          </a:xfrm>
          <a:prstGeom prst="rect">
            <a:avLst/>
          </a:prstGeom>
        </p:spPr>
      </p:pic>
      <p:sp>
        <p:nvSpPr>
          <p:cNvPr id="15" name="Text Placeholder 14"/>
          <p:cNvSpPr>
            <a:spLocks noGrp="1"/>
          </p:cNvSpPr>
          <p:nvPr>
            <p:ph type="body" sz="quarter" idx="12"/>
          </p:nvPr>
        </p:nvSpPr>
        <p:spPr>
          <a:xfrm>
            <a:off x="423863" y="2241550"/>
            <a:ext cx="7818437" cy="984250"/>
          </a:xfrm>
        </p:spPr>
        <p:txBody>
          <a:bodyPr>
            <a:normAutofit/>
          </a:bodyPr>
          <a:lstStyle>
            <a:lvl1pPr>
              <a:buNone/>
              <a:defRPr sz="3600" b="1">
                <a:solidFill>
                  <a:srgbClr val="FFFFFF"/>
                </a:solidFill>
              </a:defRPr>
            </a:lvl1pPr>
          </a:lstStyle>
          <a:p>
            <a:pPr lvl="0"/>
            <a:r>
              <a:rPr lang="en-US" smtClean="0"/>
              <a:t>Click to edit Master text styles</a:t>
            </a:r>
          </a:p>
        </p:txBody>
      </p:sp>
    </p:spTree>
    <p:extLst>
      <p:ext uri="{BB962C8B-B14F-4D97-AF65-F5344CB8AC3E}">
        <p14:creationId xmlns:p14="http://schemas.microsoft.com/office/powerpoint/2010/main" val="2463821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ext &amp; Bullet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668634B0-78A2-AD45-B337-93D9590AD75D}" type="slidenum">
              <a:rPr lang="en-US" smtClean="0">
                <a:solidFill>
                  <a:prstClr val="white"/>
                </a:solidFill>
              </a:rPr>
              <a:pPr/>
              <a:t>‹#›</a:t>
            </a:fld>
            <a:endParaRPr lang="en-US">
              <a:solidFill>
                <a:prstClr val="white"/>
              </a:solidFill>
            </a:endParaRPr>
          </a:p>
        </p:txBody>
      </p:sp>
      <p:sp>
        <p:nvSpPr>
          <p:cNvPr id="6" name="Text Placeholder 5"/>
          <p:cNvSpPr>
            <a:spLocks noGrp="1"/>
          </p:cNvSpPr>
          <p:nvPr>
            <p:ph type="body" sz="quarter" idx="11"/>
          </p:nvPr>
        </p:nvSpPr>
        <p:spPr>
          <a:xfrm>
            <a:off x="441325" y="1530350"/>
            <a:ext cx="8251877" cy="4511675"/>
          </a:xfrm>
        </p:spPr>
        <p:txBody>
          <a:bodyPr/>
          <a:lstStyle/>
          <a:p>
            <a:pPr lvl="0"/>
            <a:r>
              <a:rPr lang="en-US" smtClean="0"/>
              <a:t>Click to edit Master text styles</a:t>
            </a:r>
          </a:p>
        </p:txBody>
      </p:sp>
    </p:spTree>
    <p:extLst>
      <p:ext uri="{BB962C8B-B14F-4D97-AF65-F5344CB8AC3E}">
        <p14:creationId xmlns:p14="http://schemas.microsoft.com/office/powerpoint/2010/main" val="2593172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ext with Pictures">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33"/>
            <a:ext cx="8229600" cy="612465"/>
          </a:xfrm>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668634B0-78A2-AD45-B337-93D9590AD75D}" type="slidenum">
              <a:rPr lang="en-US" smtClean="0">
                <a:solidFill>
                  <a:prstClr val="white"/>
                </a:solidFill>
              </a:rPr>
              <a:pPr/>
              <a:t>‹#›</a:t>
            </a:fld>
            <a:endParaRPr lang="en-US">
              <a:solidFill>
                <a:prstClr val="white"/>
              </a:solidFill>
            </a:endParaRPr>
          </a:p>
        </p:txBody>
      </p:sp>
      <p:sp>
        <p:nvSpPr>
          <p:cNvPr id="8" name="Picture Placeholder 7"/>
          <p:cNvSpPr>
            <a:spLocks noGrp="1"/>
          </p:cNvSpPr>
          <p:nvPr>
            <p:ph type="pic" sz="quarter" idx="11"/>
          </p:nvPr>
        </p:nvSpPr>
        <p:spPr>
          <a:xfrm>
            <a:off x="4661654" y="1417954"/>
            <a:ext cx="4002863" cy="2118490"/>
          </a:xfrm>
        </p:spPr>
        <p:txBody>
          <a:bodyPr/>
          <a:lstStyle/>
          <a:p>
            <a:r>
              <a:rPr lang="en-US" smtClean="0"/>
              <a:t>Drag picture to placeholder or click icon to add</a:t>
            </a:r>
            <a:endParaRPr lang="en-US"/>
          </a:p>
        </p:txBody>
      </p:sp>
      <p:sp>
        <p:nvSpPr>
          <p:cNvPr id="10" name="Text Placeholder 9"/>
          <p:cNvSpPr>
            <a:spLocks noGrp="1"/>
          </p:cNvSpPr>
          <p:nvPr>
            <p:ph type="body" sz="quarter" idx="12"/>
          </p:nvPr>
        </p:nvSpPr>
        <p:spPr>
          <a:xfrm>
            <a:off x="457796" y="889928"/>
            <a:ext cx="8238956" cy="373062"/>
          </a:xfrm>
        </p:spPr>
        <p:txBody>
          <a:bodyPr/>
          <a:lstStyle>
            <a:lvl1pPr>
              <a:buNone/>
              <a:defRPr b="1"/>
            </a:lvl1pPr>
            <a:lvl5pPr>
              <a:buNone/>
              <a:defRPr/>
            </a:lvl5pPr>
          </a:lstStyle>
          <a:p>
            <a:pPr lvl="0"/>
            <a:r>
              <a:rPr lang="en-US" smtClean="0"/>
              <a:t>Click to edit Master text styles</a:t>
            </a:r>
          </a:p>
        </p:txBody>
      </p:sp>
      <p:sp>
        <p:nvSpPr>
          <p:cNvPr id="12" name="Text Placeholder 11"/>
          <p:cNvSpPr>
            <a:spLocks noGrp="1"/>
          </p:cNvSpPr>
          <p:nvPr>
            <p:ph type="body" sz="quarter" idx="13"/>
          </p:nvPr>
        </p:nvSpPr>
        <p:spPr>
          <a:xfrm>
            <a:off x="449263" y="1423988"/>
            <a:ext cx="4122737" cy="4484687"/>
          </a:xfrm>
        </p:spPr>
        <p:txBody>
          <a:bodyPr/>
          <a:lstStyle/>
          <a:p>
            <a:pPr lvl="0"/>
            <a:r>
              <a:rPr lang="en-US" smtClean="0"/>
              <a:t>Click to edit Master text styles</a:t>
            </a:r>
          </a:p>
        </p:txBody>
      </p:sp>
      <p:sp>
        <p:nvSpPr>
          <p:cNvPr id="14" name="Picture Placeholder 7"/>
          <p:cNvSpPr>
            <a:spLocks noGrp="1"/>
          </p:cNvSpPr>
          <p:nvPr>
            <p:ph type="pic" sz="quarter" idx="14"/>
          </p:nvPr>
        </p:nvSpPr>
        <p:spPr>
          <a:xfrm>
            <a:off x="4666711" y="3794665"/>
            <a:ext cx="4002863" cy="2118490"/>
          </a:xfrm>
        </p:spPr>
        <p:txBody>
          <a:bodyPr/>
          <a:lstStyle/>
          <a:p>
            <a:r>
              <a:rPr lang="en-US" smtClean="0"/>
              <a:t>Drag picture to placeholder or click icon to add</a:t>
            </a:r>
            <a:endParaRPr lang="en-US"/>
          </a:p>
        </p:txBody>
      </p:sp>
    </p:spTree>
    <p:extLst>
      <p:ext uri="{BB962C8B-B14F-4D97-AF65-F5344CB8AC3E}">
        <p14:creationId xmlns:p14="http://schemas.microsoft.com/office/powerpoint/2010/main" val="1615702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atin typeface="Calibri"/>
                <a:cs typeface="Calibri"/>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0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a:cs typeface="Calibri"/>
              </a:defRPr>
            </a:lvl1pPr>
            <a:lvl2pPr>
              <a:defRPr sz="2000">
                <a:latin typeface="Calibri"/>
                <a:cs typeface="Calibri"/>
              </a:defRPr>
            </a:lvl2pPr>
            <a:lvl3pPr>
              <a:defRPr sz="1800">
                <a:latin typeface="Calibri"/>
                <a:cs typeface="Calibri"/>
              </a:defRPr>
            </a:lvl3pPr>
            <a:lvl4pPr>
              <a:defRPr sz="1600">
                <a:latin typeface="Calibri"/>
                <a:cs typeface="Calibri"/>
              </a:defRPr>
            </a:lvl4pPr>
            <a:lvl5pPr>
              <a:defRPr sz="1600">
                <a:latin typeface="Calibri"/>
                <a:cs typeface="Calibri"/>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0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a:cs typeface="Calibri"/>
              </a:defRPr>
            </a:lvl1pPr>
            <a:lvl2pPr>
              <a:defRPr sz="2000">
                <a:latin typeface="Calibri"/>
                <a:cs typeface="Calibri"/>
              </a:defRPr>
            </a:lvl2pPr>
            <a:lvl3pPr>
              <a:defRPr sz="1800">
                <a:latin typeface="Calibri"/>
                <a:cs typeface="Calibri"/>
              </a:defRPr>
            </a:lvl3pPr>
            <a:lvl4pPr>
              <a:defRPr sz="1600">
                <a:latin typeface="Calibri"/>
                <a:cs typeface="Calibri"/>
              </a:defRPr>
            </a:lvl4pPr>
            <a:lvl5pPr>
              <a:defRPr sz="1600">
                <a:latin typeface="Calibri"/>
                <a:cs typeface="Calibri"/>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22C2B0BD-4529-4048-B7D8-75DDA947CC0E}" type="datetimeFigureOut">
              <a:rPr lang="en-US">
                <a:solidFill>
                  <a:prstClr val="black"/>
                </a:solidFill>
              </a:rPr>
              <a:pPr defTabSz="457200"/>
              <a:t>3/3/2015</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9" name="Slide Number Placeholder 8"/>
          <p:cNvSpPr>
            <a:spLocks noGrp="1"/>
          </p:cNvSpPr>
          <p:nvPr>
            <p:ph type="sldNum" sz="quarter" idx="12"/>
          </p:nvPr>
        </p:nvSpPr>
        <p:spPr/>
        <p:txBody>
          <a:bodyPr/>
          <a:lstStyle/>
          <a:p>
            <a:fld id="{668634B0-78A2-AD45-B337-93D9590AD75D}"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006150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a:cs typeface="Calibri"/>
              </a:defRPr>
            </a:lvl1pPr>
          </a:lstStyle>
          <a:p>
            <a:r>
              <a:rPr lang="en-US" smtClean="0"/>
              <a:t>Click to edit Master title style</a:t>
            </a:r>
            <a:endParaRPr lang="en-US" dirty="0" smtClean="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22C2B0BD-4529-4048-B7D8-75DDA947CC0E}" type="datetimeFigureOut">
              <a:rPr lang="en-US">
                <a:solidFill>
                  <a:prstClr val="black"/>
                </a:solidFill>
              </a:rPr>
              <a:pPr defTabSz="457200"/>
              <a:t>3/3/2015</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668634B0-78A2-AD45-B337-93D9590AD75D}"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966608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a:cs typeface="Calibri"/>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1800">
                <a:latin typeface="Calibri"/>
                <a:cs typeface="Calibri"/>
              </a:defRPr>
            </a:lvl4pPr>
            <a:lvl5pPr>
              <a:defRPr sz="1800">
                <a:latin typeface="Calibri"/>
                <a:cs typeface="Calibri"/>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1800">
                <a:latin typeface="Calibri"/>
                <a:cs typeface="Calibri"/>
              </a:defRPr>
            </a:lvl4pPr>
            <a:lvl5pPr>
              <a:defRPr sz="1800">
                <a:latin typeface="Calibri"/>
                <a:cs typeface="Calibri"/>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22C2B0BD-4529-4048-B7D8-75DDA947CC0E}" type="datetimeFigureOut">
              <a:rPr lang="en-US">
                <a:solidFill>
                  <a:prstClr val="black"/>
                </a:solidFill>
              </a:rPr>
              <a:pPr defTabSz="457200"/>
              <a:t>3/3/2015</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p:txBody>
          <a:bodyPr/>
          <a:lstStyle/>
          <a:p>
            <a:fld id="{668634B0-78A2-AD45-B337-93D9590AD75D}"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269382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Section Title">
    <p:spTree>
      <p:nvGrpSpPr>
        <p:cNvPr id="1" name=""/>
        <p:cNvGrpSpPr/>
        <p:nvPr/>
      </p:nvGrpSpPr>
      <p:grpSpPr>
        <a:xfrm>
          <a:off x="0" y="0"/>
          <a:ext cx="0" cy="0"/>
          <a:chOff x="0" y="0"/>
          <a:chExt cx="0" cy="0"/>
        </a:xfrm>
      </p:grpSpPr>
      <p:pic>
        <p:nvPicPr>
          <p:cNvPr id="7" name="Picture 6" descr="TitlePageWithText.jpg"/>
          <p:cNvPicPr>
            <a:picLocks noChangeAspect="1"/>
          </p:cNvPicPr>
          <p:nvPr/>
        </p:nvPicPr>
        <p:blipFill>
          <a:blip r:embed="rId2"/>
          <a:stretch>
            <a:fillRect/>
          </a:stretch>
        </p:blipFill>
        <p:spPr>
          <a:xfrm>
            <a:off x="0" y="0"/>
            <a:ext cx="9144000" cy="6858000"/>
          </a:xfrm>
          <a:prstGeom prst="rect">
            <a:avLst/>
          </a:prstGeom>
        </p:spPr>
      </p:pic>
      <p:sp>
        <p:nvSpPr>
          <p:cNvPr id="6" name="Text Placeholder 5"/>
          <p:cNvSpPr>
            <a:spLocks noGrp="1"/>
          </p:cNvSpPr>
          <p:nvPr>
            <p:ph type="body" sz="quarter" idx="10"/>
          </p:nvPr>
        </p:nvSpPr>
        <p:spPr>
          <a:xfrm>
            <a:off x="361022" y="3520064"/>
            <a:ext cx="7781266" cy="2353686"/>
          </a:xfrm>
          <a:prstGeom prst="rect">
            <a:avLst/>
          </a:prstGeom>
        </p:spPr>
        <p:txBody>
          <a:bodyPr/>
          <a:lstStyle/>
          <a:p>
            <a:pPr lvl="0"/>
            <a:r>
              <a:rPr lang="en-US" smtClean="0"/>
              <a:t>Click to edit Master text styles</a:t>
            </a:r>
          </a:p>
        </p:txBody>
      </p:sp>
      <p:sp>
        <p:nvSpPr>
          <p:cNvPr id="5" name="Title 1"/>
          <p:cNvSpPr>
            <a:spLocks noGrp="1"/>
          </p:cNvSpPr>
          <p:nvPr>
            <p:ph type="ctrTitle"/>
          </p:nvPr>
        </p:nvSpPr>
        <p:spPr>
          <a:xfrm>
            <a:off x="0" y="2087693"/>
            <a:ext cx="9144000" cy="968186"/>
          </a:xfrm>
        </p:spPr>
        <p:txBody>
          <a:bodyPr/>
          <a:lstStyle>
            <a:lvl1pPr>
              <a:defRPr>
                <a:solidFill>
                  <a:schemeClr val="bg1"/>
                </a:solidFill>
              </a:defRPr>
            </a:lvl1pPr>
          </a:lstStyle>
          <a:p>
            <a:pPr algn="ctr"/>
            <a:r>
              <a:rPr lang="en-US" smtClean="0"/>
              <a:t>Click to edit Master title style</a:t>
            </a:r>
            <a:endParaRPr lang="en-US" dirty="0"/>
          </a:p>
        </p:txBody>
      </p:sp>
    </p:spTree>
    <p:extLst>
      <p:ext uri="{BB962C8B-B14F-4D97-AF65-F5344CB8AC3E}">
        <p14:creationId xmlns:p14="http://schemas.microsoft.com/office/powerpoint/2010/main" val="361148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1">
    <p:spTree>
      <p:nvGrpSpPr>
        <p:cNvPr id="1" name=""/>
        <p:cNvGrpSpPr/>
        <p:nvPr/>
      </p:nvGrpSpPr>
      <p:grpSpPr>
        <a:xfrm>
          <a:off x="0" y="0"/>
          <a:ext cx="0" cy="0"/>
          <a:chOff x="0" y="0"/>
          <a:chExt cx="0" cy="0"/>
        </a:xfrm>
      </p:grpSpPr>
      <p:sp>
        <p:nvSpPr>
          <p:cNvPr id="5" name="Rectangle 4"/>
          <p:cNvSpPr/>
          <p:nvPr userDrawn="1"/>
        </p:nvSpPr>
        <p:spPr>
          <a:xfrm>
            <a:off x="0" y="779046"/>
            <a:ext cx="9144000" cy="1440698"/>
          </a:xfrm>
          <a:prstGeom prst="rect">
            <a:avLst/>
          </a:prstGeom>
          <a:solidFill>
            <a:srgbClr val="31923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ctrTitle"/>
          </p:nvPr>
        </p:nvSpPr>
        <p:spPr>
          <a:xfrm>
            <a:off x="389238" y="897180"/>
            <a:ext cx="7772400" cy="1176887"/>
          </a:xfrm>
        </p:spPr>
        <p:txBody>
          <a:bodyPr/>
          <a:lstStyle>
            <a:lvl1pPr>
              <a:defRPr>
                <a:solidFill>
                  <a:schemeClr val="bg1"/>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61022" y="2465198"/>
            <a:ext cx="7781266" cy="3408552"/>
          </a:xfrm>
        </p:spPr>
        <p:txBody>
          <a:bodyPr/>
          <a:lstStyle/>
          <a:p>
            <a:pPr lvl="0"/>
            <a:r>
              <a:rPr lang="en-US" smtClean="0"/>
              <a:t>Click to edit Master text styles</a:t>
            </a:r>
          </a:p>
        </p:txBody>
      </p:sp>
      <p:pic>
        <p:nvPicPr>
          <p:cNvPr id="8" name="Picture 7" descr="HUT_logo_2.png"/>
          <p:cNvPicPr>
            <a:picLocks noChangeAspect="1"/>
          </p:cNvPicPr>
          <p:nvPr userDrawn="1"/>
        </p:nvPicPr>
        <p:blipFill>
          <a:blip r:embed="rId2"/>
          <a:stretch>
            <a:fillRect/>
          </a:stretch>
        </p:blipFill>
        <p:spPr>
          <a:xfrm>
            <a:off x="6093473" y="147570"/>
            <a:ext cx="1324188" cy="503410"/>
          </a:xfrm>
          <a:prstGeom prst="rect">
            <a:avLst/>
          </a:prstGeom>
        </p:spPr>
      </p:pic>
      <p:pic>
        <p:nvPicPr>
          <p:cNvPr id="9" name="Picture 8" descr="TNC_logo_2.png"/>
          <p:cNvPicPr>
            <a:picLocks noChangeAspect="1"/>
          </p:cNvPicPr>
          <p:nvPr userDrawn="1"/>
        </p:nvPicPr>
        <p:blipFill>
          <a:blip r:embed="rId3"/>
          <a:stretch>
            <a:fillRect/>
          </a:stretch>
        </p:blipFill>
        <p:spPr>
          <a:xfrm>
            <a:off x="7599100" y="131248"/>
            <a:ext cx="1384592" cy="549662"/>
          </a:xfrm>
          <a:prstGeom prst="rect">
            <a:avLst/>
          </a:prstGeom>
        </p:spPr>
      </p:pic>
    </p:spTree>
    <p:extLst>
      <p:ext uri="{BB962C8B-B14F-4D97-AF65-F5344CB8AC3E}">
        <p14:creationId xmlns:p14="http://schemas.microsoft.com/office/powerpoint/2010/main" val="239153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2">
    <p:spTree>
      <p:nvGrpSpPr>
        <p:cNvPr id="1" name=""/>
        <p:cNvGrpSpPr/>
        <p:nvPr/>
      </p:nvGrpSpPr>
      <p:grpSpPr>
        <a:xfrm>
          <a:off x="0" y="0"/>
          <a:ext cx="0" cy="0"/>
          <a:chOff x="0" y="0"/>
          <a:chExt cx="0" cy="0"/>
        </a:xfrm>
      </p:grpSpPr>
      <p:sp>
        <p:nvSpPr>
          <p:cNvPr id="4" name="Rectangle 3"/>
          <p:cNvSpPr/>
          <p:nvPr userDrawn="1"/>
        </p:nvSpPr>
        <p:spPr>
          <a:xfrm>
            <a:off x="0" y="1988302"/>
            <a:ext cx="9144000" cy="1440698"/>
          </a:xfrm>
          <a:prstGeom prst="rect">
            <a:avLst/>
          </a:prstGeom>
          <a:solidFill>
            <a:srgbClr val="31923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6" name="Text Placeholder 5"/>
          <p:cNvSpPr>
            <a:spLocks noGrp="1"/>
          </p:cNvSpPr>
          <p:nvPr>
            <p:ph type="body" sz="quarter" idx="11"/>
          </p:nvPr>
        </p:nvSpPr>
        <p:spPr>
          <a:xfrm>
            <a:off x="361022" y="3873882"/>
            <a:ext cx="7781266" cy="1999867"/>
          </a:xfrm>
        </p:spPr>
        <p:txBody>
          <a:bodyPr/>
          <a:lstStyle/>
          <a:p>
            <a:pPr lvl="0"/>
            <a:r>
              <a:rPr lang="en-US" smtClean="0"/>
              <a:t>Click to edit Master text styles</a:t>
            </a:r>
          </a:p>
        </p:txBody>
      </p:sp>
      <p:pic>
        <p:nvPicPr>
          <p:cNvPr id="9" name="Picture 8" descr="HUT_logo_2.png"/>
          <p:cNvPicPr>
            <a:picLocks noChangeAspect="1"/>
          </p:cNvPicPr>
          <p:nvPr userDrawn="1"/>
        </p:nvPicPr>
        <p:blipFill>
          <a:blip r:embed="rId2"/>
          <a:stretch>
            <a:fillRect/>
          </a:stretch>
        </p:blipFill>
        <p:spPr>
          <a:xfrm>
            <a:off x="6093473" y="147570"/>
            <a:ext cx="1324188" cy="503410"/>
          </a:xfrm>
          <a:prstGeom prst="rect">
            <a:avLst/>
          </a:prstGeom>
        </p:spPr>
      </p:pic>
      <p:pic>
        <p:nvPicPr>
          <p:cNvPr id="10" name="Picture 9" descr="TNC_logo_2.png"/>
          <p:cNvPicPr>
            <a:picLocks noChangeAspect="1"/>
          </p:cNvPicPr>
          <p:nvPr userDrawn="1"/>
        </p:nvPicPr>
        <p:blipFill>
          <a:blip r:embed="rId3"/>
          <a:stretch>
            <a:fillRect/>
          </a:stretch>
        </p:blipFill>
        <p:spPr>
          <a:xfrm>
            <a:off x="7599100" y="131248"/>
            <a:ext cx="1384592" cy="549662"/>
          </a:xfrm>
          <a:prstGeom prst="rect">
            <a:avLst/>
          </a:prstGeom>
        </p:spPr>
      </p:pic>
      <p:sp>
        <p:nvSpPr>
          <p:cNvPr id="15" name="Text Placeholder 14"/>
          <p:cNvSpPr>
            <a:spLocks noGrp="1"/>
          </p:cNvSpPr>
          <p:nvPr>
            <p:ph type="body" sz="quarter" idx="12"/>
          </p:nvPr>
        </p:nvSpPr>
        <p:spPr>
          <a:xfrm>
            <a:off x="423863" y="2241550"/>
            <a:ext cx="7818437" cy="984250"/>
          </a:xfrm>
        </p:spPr>
        <p:txBody>
          <a:bodyPr>
            <a:normAutofit/>
          </a:bodyPr>
          <a:lstStyle>
            <a:lvl1pPr>
              <a:buNone/>
              <a:defRPr sz="3600" b="1">
                <a:solidFill>
                  <a:srgbClr val="FFFFFF"/>
                </a:solidFill>
              </a:defRPr>
            </a:lvl1pPr>
          </a:lstStyle>
          <a:p>
            <a:pPr lvl="0"/>
            <a:r>
              <a:rPr lang="en-US" smtClean="0"/>
              <a:t>Click to edit Master text styles</a:t>
            </a:r>
          </a:p>
        </p:txBody>
      </p:sp>
    </p:spTree>
    <p:extLst>
      <p:ext uri="{BB962C8B-B14F-4D97-AF65-F5344CB8AC3E}">
        <p14:creationId xmlns:p14="http://schemas.microsoft.com/office/powerpoint/2010/main" val="4235805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mp; Bullet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541E772E-E07E-AA4B-99DD-25FBA9FE06D3}" type="slidenum">
              <a:rPr lang="en-US" smtClean="0">
                <a:solidFill>
                  <a:prstClr val="white"/>
                </a:solidFill>
              </a:rPr>
              <a:pPr/>
              <a:t>‹#›</a:t>
            </a:fld>
            <a:endParaRPr lang="en-US" dirty="0">
              <a:solidFill>
                <a:prstClr val="white"/>
              </a:solidFill>
            </a:endParaRPr>
          </a:p>
        </p:txBody>
      </p:sp>
      <p:sp>
        <p:nvSpPr>
          <p:cNvPr id="6" name="Text Placeholder 5"/>
          <p:cNvSpPr>
            <a:spLocks noGrp="1"/>
          </p:cNvSpPr>
          <p:nvPr>
            <p:ph type="body" sz="quarter" idx="11"/>
          </p:nvPr>
        </p:nvSpPr>
        <p:spPr>
          <a:xfrm>
            <a:off x="441325" y="1530350"/>
            <a:ext cx="8251877" cy="4511675"/>
          </a:xfrm>
        </p:spPr>
        <p:txBody>
          <a:bodyPr/>
          <a:lstStyle/>
          <a:p>
            <a:pPr lvl="0"/>
            <a:r>
              <a:rPr lang="en-US" smtClean="0"/>
              <a:t>Click to edit Master text styles</a:t>
            </a:r>
          </a:p>
        </p:txBody>
      </p:sp>
    </p:spTree>
    <p:extLst>
      <p:ext uri="{BB962C8B-B14F-4D97-AF65-F5344CB8AC3E}">
        <p14:creationId xmlns:p14="http://schemas.microsoft.com/office/powerpoint/2010/main" val="284696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s">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33"/>
            <a:ext cx="8229600" cy="612465"/>
          </a:xfrm>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541E772E-E07E-AA4B-99DD-25FBA9FE06D3}" type="slidenum">
              <a:rPr lang="en-US" smtClean="0">
                <a:solidFill>
                  <a:prstClr val="white"/>
                </a:solidFill>
              </a:rPr>
              <a:pPr/>
              <a:t>‹#›</a:t>
            </a:fld>
            <a:endParaRPr lang="en-US" dirty="0">
              <a:solidFill>
                <a:prstClr val="white"/>
              </a:solidFill>
            </a:endParaRPr>
          </a:p>
        </p:txBody>
      </p:sp>
      <p:sp>
        <p:nvSpPr>
          <p:cNvPr id="8" name="Picture Placeholder 7"/>
          <p:cNvSpPr>
            <a:spLocks noGrp="1"/>
          </p:cNvSpPr>
          <p:nvPr>
            <p:ph type="pic" sz="quarter" idx="11"/>
          </p:nvPr>
        </p:nvSpPr>
        <p:spPr>
          <a:xfrm>
            <a:off x="4661654" y="1417954"/>
            <a:ext cx="4002863" cy="2118490"/>
          </a:xfrm>
        </p:spPr>
        <p:txBody>
          <a:bodyPr/>
          <a:lstStyle/>
          <a:p>
            <a:r>
              <a:rPr lang="en-US" smtClean="0"/>
              <a:t>Drag picture to placeholder or click icon to add</a:t>
            </a:r>
            <a:endParaRPr lang="en-US"/>
          </a:p>
        </p:txBody>
      </p:sp>
      <p:sp>
        <p:nvSpPr>
          <p:cNvPr id="10" name="Text Placeholder 9"/>
          <p:cNvSpPr>
            <a:spLocks noGrp="1"/>
          </p:cNvSpPr>
          <p:nvPr>
            <p:ph type="body" sz="quarter" idx="12"/>
          </p:nvPr>
        </p:nvSpPr>
        <p:spPr>
          <a:xfrm>
            <a:off x="457796" y="889928"/>
            <a:ext cx="8238956" cy="373062"/>
          </a:xfrm>
        </p:spPr>
        <p:txBody>
          <a:bodyPr/>
          <a:lstStyle>
            <a:lvl1pPr>
              <a:buNone/>
              <a:defRPr b="1"/>
            </a:lvl1pPr>
            <a:lvl5pPr>
              <a:buNone/>
              <a:defRPr/>
            </a:lvl5pPr>
          </a:lstStyle>
          <a:p>
            <a:pPr lvl="0"/>
            <a:r>
              <a:rPr lang="en-US" smtClean="0"/>
              <a:t>Click to edit Master text styles</a:t>
            </a:r>
          </a:p>
        </p:txBody>
      </p:sp>
      <p:sp>
        <p:nvSpPr>
          <p:cNvPr id="12" name="Text Placeholder 11"/>
          <p:cNvSpPr>
            <a:spLocks noGrp="1"/>
          </p:cNvSpPr>
          <p:nvPr>
            <p:ph type="body" sz="quarter" idx="13"/>
          </p:nvPr>
        </p:nvSpPr>
        <p:spPr>
          <a:xfrm>
            <a:off x="449263" y="1423988"/>
            <a:ext cx="4122737" cy="4484687"/>
          </a:xfrm>
        </p:spPr>
        <p:txBody>
          <a:bodyPr/>
          <a:lstStyle/>
          <a:p>
            <a:pPr lvl="0"/>
            <a:r>
              <a:rPr lang="en-US" smtClean="0"/>
              <a:t>Click to edit Master text styles</a:t>
            </a:r>
          </a:p>
        </p:txBody>
      </p:sp>
      <p:sp>
        <p:nvSpPr>
          <p:cNvPr id="14" name="Picture Placeholder 7"/>
          <p:cNvSpPr>
            <a:spLocks noGrp="1"/>
          </p:cNvSpPr>
          <p:nvPr>
            <p:ph type="pic" sz="quarter" idx="14"/>
          </p:nvPr>
        </p:nvSpPr>
        <p:spPr>
          <a:xfrm>
            <a:off x="4666711" y="3794665"/>
            <a:ext cx="4002863" cy="2118490"/>
          </a:xfrm>
        </p:spPr>
        <p:txBody>
          <a:bodyPr/>
          <a:lstStyle/>
          <a:p>
            <a:r>
              <a:rPr lang="en-US" smtClean="0"/>
              <a:t>Drag picture to placeholder or click icon to add</a:t>
            </a:r>
            <a:endParaRPr lang="en-US"/>
          </a:p>
        </p:txBody>
      </p:sp>
    </p:spTree>
    <p:extLst>
      <p:ext uri="{BB962C8B-B14F-4D97-AF65-F5344CB8AC3E}">
        <p14:creationId xmlns:p14="http://schemas.microsoft.com/office/powerpoint/2010/main" val="392423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a:cs typeface="Calibri"/>
              </a:defRPr>
            </a:lvl1pPr>
          </a:lstStyle>
          <a:p>
            <a:r>
              <a:rPr lang="en-US" smtClean="0"/>
              <a:t>Click to edit Master title style</a:t>
            </a:r>
            <a:endParaRPr lang="en-US" dirty="0" smtClean="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a:cs typeface="Calibri"/>
              </a:defRPr>
            </a:lvl1pPr>
            <a:lvl2pPr>
              <a:defRPr>
                <a:latin typeface="Calibri"/>
                <a:cs typeface="Calibri"/>
              </a:defRPr>
            </a:lvl2pPr>
            <a:lvl3pPr>
              <a:defRPr>
                <a:latin typeface="Calibri"/>
                <a:cs typeface="Calibri"/>
              </a:defRPr>
            </a:lvl3pPr>
            <a:lvl4pPr>
              <a:defRPr>
                <a:latin typeface="Calibri"/>
                <a:cs typeface="Calibri"/>
              </a:defRPr>
            </a:lvl4pPr>
            <a:lvl5pPr>
              <a:defRPr>
                <a:latin typeface="Calibri"/>
                <a:cs typeface="Calibri"/>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20EB9CA3-FF9D-7F42-A206-226376083041}"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817386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a:cs typeface="Calibri"/>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1800">
                <a:latin typeface="Calibri"/>
                <a:cs typeface="Calibri"/>
              </a:defRPr>
            </a:lvl4pPr>
            <a:lvl5pPr>
              <a:defRPr sz="1800">
                <a:latin typeface="Calibri"/>
                <a:cs typeface="Calibri"/>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a:cs typeface="Calibri"/>
              </a:defRPr>
            </a:lvl1pPr>
            <a:lvl2pPr>
              <a:defRPr sz="2400">
                <a:latin typeface="Calibri"/>
                <a:cs typeface="Calibri"/>
              </a:defRPr>
            </a:lvl2pPr>
            <a:lvl3pPr>
              <a:defRPr sz="2000">
                <a:latin typeface="Calibri"/>
                <a:cs typeface="Calibri"/>
              </a:defRPr>
            </a:lvl3pPr>
            <a:lvl4pPr>
              <a:defRPr sz="1800">
                <a:latin typeface="Calibri"/>
                <a:cs typeface="Calibri"/>
              </a:defRPr>
            </a:lvl4pPr>
            <a:lvl5pPr>
              <a:defRPr sz="1800">
                <a:latin typeface="Calibri"/>
                <a:cs typeface="Calibri"/>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p:txBody>
          <a:bodyPr/>
          <a:lstStyle/>
          <a:p>
            <a:fld id="{20EB9CA3-FF9D-7F42-A206-226376083041}"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805320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atin typeface="Calibri"/>
                <a:cs typeface="Calibri"/>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0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a:cs typeface="Calibri"/>
              </a:defRPr>
            </a:lvl1pPr>
            <a:lvl2pPr>
              <a:defRPr sz="2000">
                <a:latin typeface="Calibri"/>
                <a:cs typeface="Calibri"/>
              </a:defRPr>
            </a:lvl2pPr>
            <a:lvl3pPr>
              <a:defRPr sz="1800">
                <a:latin typeface="Calibri"/>
                <a:cs typeface="Calibri"/>
              </a:defRPr>
            </a:lvl3pPr>
            <a:lvl4pPr>
              <a:defRPr sz="1600">
                <a:latin typeface="Calibri"/>
                <a:cs typeface="Calibri"/>
              </a:defRPr>
            </a:lvl4pPr>
            <a:lvl5pPr>
              <a:defRPr sz="1600">
                <a:latin typeface="Calibri"/>
                <a:cs typeface="Calibri"/>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0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a:cs typeface="Calibri"/>
              </a:defRPr>
            </a:lvl1pPr>
            <a:lvl2pPr>
              <a:defRPr sz="2000">
                <a:latin typeface="Calibri"/>
                <a:cs typeface="Calibri"/>
              </a:defRPr>
            </a:lvl2pPr>
            <a:lvl3pPr>
              <a:defRPr sz="1800">
                <a:latin typeface="Calibri"/>
                <a:cs typeface="Calibri"/>
              </a:defRPr>
            </a:lvl3pPr>
            <a:lvl4pPr>
              <a:defRPr sz="1600">
                <a:latin typeface="Calibri"/>
                <a:cs typeface="Calibri"/>
              </a:defRPr>
            </a:lvl4pPr>
            <a:lvl5pPr>
              <a:defRPr sz="1600">
                <a:latin typeface="Calibri"/>
                <a:cs typeface="Calibri"/>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AA3E6D4A-F904-7542-97E3-DF1808ABD3E4}" type="datetimeFigureOut">
              <a:rPr lang="en-US">
                <a:solidFill>
                  <a:prstClr val="black"/>
                </a:solidFill>
              </a:rPr>
              <a:pPr defTabSz="457200"/>
              <a:t>3/3/2015</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9" name="Slide Number Placeholder 8"/>
          <p:cNvSpPr>
            <a:spLocks noGrp="1"/>
          </p:cNvSpPr>
          <p:nvPr>
            <p:ph type="sldNum" sz="quarter" idx="12"/>
          </p:nvPr>
        </p:nvSpPr>
        <p:spPr/>
        <p:txBody>
          <a:bodyPr/>
          <a:lstStyle/>
          <a:p>
            <a:fld id="{780BC88B-C18D-8E49-8F97-23C2586AF4D0}"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263637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0" y="1728840"/>
            <a:ext cx="9144000" cy="3863211"/>
          </a:xfrm>
          <a:prstGeom prst="rect">
            <a:avLst/>
          </a:prstGeom>
          <a:solidFill>
            <a:srgbClr val="319235"/>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2" name="Title 1"/>
          <p:cNvSpPr>
            <a:spLocks noGrp="1"/>
          </p:cNvSpPr>
          <p:nvPr>
            <p:ph type="ctrTitle"/>
          </p:nvPr>
        </p:nvSpPr>
        <p:spPr>
          <a:xfrm>
            <a:off x="389238" y="1878993"/>
            <a:ext cx="7772400" cy="654680"/>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78790" y="2481783"/>
            <a:ext cx="6400800" cy="1752600"/>
          </a:xfrm>
        </p:spPr>
        <p:txBody>
          <a:bodyPr/>
          <a:lstStyle>
            <a:lvl1pPr marL="0" indent="0" algn="l">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pic>
        <p:nvPicPr>
          <p:cNvPr id="6" name="Picture 5" descr="HUT_logo_2.png"/>
          <p:cNvPicPr>
            <a:picLocks noChangeAspect="1"/>
          </p:cNvPicPr>
          <p:nvPr/>
        </p:nvPicPr>
        <p:blipFill>
          <a:blip r:embed="rId3"/>
          <a:stretch>
            <a:fillRect/>
          </a:stretch>
        </p:blipFill>
        <p:spPr>
          <a:xfrm>
            <a:off x="303235" y="403698"/>
            <a:ext cx="2642483" cy="1004580"/>
          </a:xfrm>
          <a:prstGeom prst="rect">
            <a:avLst/>
          </a:prstGeom>
        </p:spPr>
      </p:pic>
      <p:pic>
        <p:nvPicPr>
          <p:cNvPr id="8" name="Picture 7" descr="TNC_logo_2.png"/>
          <p:cNvPicPr>
            <a:picLocks noChangeAspect="1"/>
          </p:cNvPicPr>
          <p:nvPr/>
        </p:nvPicPr>
        <p:blipFill>
          <a:blip r:embed="rId4"/>
          <a:stretch>
            <a:fillRect/>
          </a:stretch>
        </p:blipFill>
        <p:spPr>
          <a:xfrm>
            <a:off x="6266742" y="387375"/>
            <a:ext cx="2599547" cy="1031981"/>
          </a:xfrm>
          <a:prstGeom prst="rect">
            <a:avLst/>
          </a:prstGeom>
        </p:spPr>
      </p:pic>
    </p:spTree>
    <p:extLst>
      <p:ext uri="{BB962C8B-B14F-4D97-AF65-F5344CB8AC3E}">
        <p14:creationId xmlns:p14="http://schemas.microsoft.com/office/powerpoint/2010/main" val="124707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jpe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alphaModFix amt="74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1433"/>
            <a:ext cx="8229600" cy="116620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516389"/>
            <a:ext cx="8229600" cy="4525963"/>
          </a:xfrm>
          <a:prstGeom prst="rect">
            <a:avLst/>
          </a:prstGeom>
        </p:spPr>
        <p:txBody>
          <a:bodyPr vert="horz" lIns="91440" tIns="45720" rIns="91440" bIns="45720" rtlCol="0" anchor="t">
            <a:normAutofit/>
          </a:bodyPr>
          <a:lstStyle/>
          <a:p>
            <a:pPr lvl="0"/>
            <a:r>
              <a:rPr lang="en-US" dirty="0" smtClean="0"/>
              <a:t>Click to edit Master text styles</a:t>
            </a:r>
          </a:p>
        </p:txBody>
      </p:sp>
      <p:sp>
        <p:nvSpPr>
          <p:cNvPr id="6" name="Slide Number Placeholder 5"/>
          <p:cNvSpPr>
            <a:spLocks noGrp="1"/>
          </p:cNvSpPr>
          <p:nvPr>
            <p:ph type="sldNum" sz="quarter" idx="4"/>
          </p:nvPr>
        </p:nvSpPr>
        <p:spPr>
          <a:xfrm>
            <a:off x="8245474" y="6356350"/>
            <a:ext cx="441325" cy="365125"/>
          </a:xfrm>
          <a:prstGeom prst="rect">
            <a:avLst/>
          </a:prstGeom>
        </p:spPr>
        <p:txBody>
          <a:bodyPr vert="horz" lIns="91440" tIns="45720" rIns="91440" bIns="45720" rtlCol="0" anchor="ctr"/>
          <a:lstStyle>
            <a:lvl1pPr algn="r">
              <a:defRPr sz="1200" b="1" i="0">
                <a:solidFill>
                  <a:schemeClr val="bg1"/>
                </a:solidFill>
                <a:latin typeface="Helvetica"/>
                <a:cs typeface="Helvetica"/>
              </a:defRPr>
            </a:lvl1pPr>
          </a:lstStyle>
          <a:p>
            <a:pPr defTabSz="457200"/>
            <a:fld id="{541E772E-E07E-AA4B-99DD-25FBA9FE06D3}"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42492344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l" defTabSz="457200" rtl="0" eaLnBrk="1" latinLnBrk="0" hangingPunct="1">
        <a:spcBef>
          <a:spcPct val="0"/>
        </a:spcBef>
        <a:buNone/>
        <a:defRPr sz="3600" b="1" i="0" kern="1200">
          <a:solidFill>
            <a:srgbClr val="004A2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1800" b="0" i="0" kern="1200">
          <a:solidFill>
            <a:srgbClr val="73625A"/>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alphaModFix amt="74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1433"/>
            <a:ext cx="8229600" cy="116620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516389"/>
            <a:ext cx="8229600" cy="4525963"/>
          </a:xfrm>
          <a:prstGeom prst="rect">
            <a:avLst/>
          </a:prstGeom>
        </p:spPr>
        <p:txBody>
          <a:bodyPr vert="horz" lIns="91440" tIns="45720" rIns="91440" bIns="45720" rtlCol="0" anchor="t">
            <a:normAutofit/>
          </a:bodyPr>
          <a:lstStyle/>
          <a:p>
            <a:pPr lvl="0"/>
            <a:r>
              <a:rPr lang="en-US" dirty="0" smtClean="0"/>
              <a:t>Click to edit Master text styles</a:t>
            </a:r>
          </a:p>
        </p:txBody>
      </p:sp>
      <p:sp>
        <p:nvSpPr>
          <p:cNvPr id="6" name="Slide Number Placeholder 5"/>
          <p:cNvSpPr>
            <a:spLocks noGrp="1"/>
          </p:cNvSpPr>
          <p:nvPr>
            <p:ph type="sldNum" sz="quarter" idx="4"/>
          </p:nvPr>
        </p:nvSpPr>
        <p:spPr>
          <a:xfrm>
            <a:off x="8245474" y="6356350"/>
            <a:ext cx="441325" cy="365125"/>
          </a:xfrm>
          <a:prstGeom prst="rect">
            <a:avLst/>
          </a:prstGeom>
        </p:spPr>
        <p:txBody>
          <a:bodyPr vert="horz" lIns="91440" tIns="45720" rIns="91440" bIns="45720" rtlCol="0" anchor="ctr"/>
          <a:lstStyle>
            <a:lvl1pPr algn="r">
              <a:defRPr sz="1200" b="1" i="0">
                <a:solidFill>
                  <a:schemeClr val="bg1"/>
                </a:solidFill>
                <a:latin typeface="Helvetica"/>
                <a:cs typeface="Helvetica"/>
              </a:defRPr>
            </a:lvl1pPr>
          </a:lstStyle>
          <a:p>
            <a:pPr defTabSz="457200"/>
            <a:fld id="{668634B0-78A2-AD45-B337-93D9590AD75D}" type="slidenum">
              <a:rPr lang="en-US" smtClean="0">
                <a:solidFill>
                  <a:prstClr val="white"/>
                </a:solidFill>
              </a:rPr>
              <a:pPr defTabSz="457200"/>
              <a:t>‹#›</a:t>
            </a:fld>
            <a:endParaRPr lang="en-US">
              <a:solidFill>
                <a:prstClr val="white"/>
              </a:solidFill>
            </a:endParaRPr>
          </a:p>
        </p:txBody>
      </p:sp>
    </p:spTree>
    <p:extLst>
      <p:ext uri="{BB962C8B-B14F-4D97-AF65-F5344CB8AC3E}">
        <p14:creationId xmlns:p14="http://schemas.microsoft.com/office/powerpoint/2010/main" val="381183214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txStyles>
    <p:titleStyle>
      <a:lvl1pPr algn="l" defTabSz="457200" rtl="0" eaLnBrk="1" latinLnBrk="0" hangingPunct="1">
        <a:spcBef>
          <a:spcPct val="0"/>
        </a:spcBef>
        <a:buNone/>
        <a:defRPr sz="3600" b="1" i="0" kern="1200">
          <a:solidFill>
            <a:srgbClr val="004A2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1800" b="0" i="0" kern="1200">
          <a:solidFill>
            <a:srgbClr val="73625A"/>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9643"/>
            <a:ext cx="9144000" cy="990600"/>
          </a:xfrm>
          <a:prstGeom prst="rect">
            <a:avLst/>
          </a:prstGeom>
          <a:solidFill>
            <a:srgbClr val="00923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914400" y="381000"/>
            <a:ext cx="7239000" cy="707886"/>
          </a:xfrm>
          <a:prstGeom prst="rect">
            <a:avLst/>
          </a:prstGeom>
          <a:noFill/>
        </p:spPr>
        <p:txBody>
          <a:bodyPr wrap="square" rtlCol="0">
            <a:spAutoFit/>
          </a:bodyPr>
          <a:lstStyle/>
          <a:p>
            <a:pPr algn="ctr"/>
            <a:r>
              <a:rPr lang="en-US" sz="4000" b="1" dirty="0" smtClean="0">
                <a:solidFill>
                  <a:schemeClr val="bg1"/>
                </a:solidFill>
              </a:rPr>
              <a:t>How To Use This Presentation</a:t>
            </a:r>
            <a:endParaRPr lang="en-US" sz="4000" b="1" dirty="0">
              <a:solidFill>
                <a:schemeClr val="bg1"/>
              </a:solidFill>
            </a:endParaRPr>
          </a:p>
        </p:txBody>
      </p:sp>
      <p:sp>
        <p:nvSpPr>
          <p:cNvPr id="5" name="TextBox 4"/>
          <p:cNvSpPr txBox="1"/>
          <p:nvPr/>
        </p:nvSpPr>
        <p:spPr>
          <a:xfrm>
            <a:off x="152400" y="1371600"/>
            <a:ext cx="8839200" cy="5078313"/>
          </a:xfrm>
          <a:prstGeom prst="rect">
            <a:avLst/>
          </a:prstGeom>
          <a:noFill/>
        </p:spPr>
        <p:txBody>
          <a:bodyPr wrap="square" rtlCol="0">
            <a:spAutoFit/>
          </a:bodyPr>
          <a:lstStyle/>
          <a:p>
            <a:r>
              <a:rPr lang="en-US" dirty="0" smtClean="0">
                <a:latin typeface="Helvetica" panose="020B0604020202020204" pitchFamily="34" charset="0"/>
                <a:cs typeface="Helvetica" panose="020B0604020202020204" pitchFamily="34" charset="0"/>
              </a:rPr>
              <a:t>This pest-specific presentation is </a:t>
            </a:r>
            <a:r>
              <a:rPr lang="en-US" dirty="0">
                <a:latin typeface="Helvetica" panose="020B0604020202020204" pitchFamily="34" charset="0"/>
                <a:cs typeface="Helvetica" panose="020B0604020202020204" pitchFamily="34" charset="0"/>
              </a:rPr>
              <a:t>one of 14 </a:t>
            </a:r>
            <a:r>
              <a:rPr lang="en-US" dirty="0" smtClean="0">
                <a:latin typeface="Helvetica" panose="020B0604020202020204" pitchFamily="34" charset="0"/>
                <a:cs typeface="Helvetica" panose="020B0604020202020204" pitchFamily="34" charset="0"/>
              </a:rPr>
              <a:t>presentations, each of </a:t>
            </a:r>
            <a:r>
              <a:rPr lang="en-US" dirty="0">
                <a:latin typeface="Helvetica" panose="020B0604020202020204" pitchFamily="34" charset="0"/>
                <a:cs typeface="Helvetica" panose="020B0604020202020204" pitchFamily="34" charset="0"/>
              </a:rPr>
              <a:t>which </a:t>
            </a:r>
            <a:r>
              <a:rPr lang="en-US" dirty="0" smtClean="0">
                <a:latin typeface="Helvetica" panose="020B0604020202020204" pitchFamily="34" charset="0"/>
                <a:cs typeface="Helvetica" panose="020B0604020202020204" pitchFamily="34" charset="0"/>
              </a:rPr>
              <a:t>focuses </a:t>
            </a:r>
            <a:r>
              <a:rPr lang="en-US" dirty="0">
                <a:latin typeface="Helvetica" panose="020B0604020202020204" pitchFamily="34" charset="0"/>
                <a:cs typeface="Helvetica" panose="020B0604020202020204" pitchFamily="34" charset="0"/>
              </a:rPr>
              <a:t>on a specific, non-native invasive tree pest or disease. This </a:t>
            </a:r>
            <a:r>
              <a:rPr lang="en-US" dirty="0" smtClean="0">
                <a:latin typeface="Helvetica" panose="020B0604020202020204" pitchFamily="34" charset="0"/>
                <a:cs typeface="Helvetica" panose="020B0604020202020204" pitchFamily="34" charset="0"/>
              </a:rPr>
              <a:t>presentation can be used in a variety of settings – volunteer workshops, professional trainings, classroom lessons, and others. The format and content on these slides is designed to be presented by, and presented to, people with varying degrees of familiarity with trees or tree-related insects/diseases.</a:t>
            </a:r>
          </a:p>
          <a:p>
            <a:endParaRPr lang="en-US" dirty="0">
              <a:latin typeface="Helvetica" panose="020B0604020202020204" pitchFamily="34" charset="0"/>
              <a:cs typeface="Helvetica" panose="020B0604020202020204" pitchFamily="34" charset="0"/>
            </a:endParaRPr>
          </a:p>
          <a:p>
            <a:r>
              <a:rPr lang="en-US" dirty="0" smtClean="0">
                <a:latin typeface="Helvetica" panose="020B0604020202020204" pitchFamily="34" charset="0"/>
                <a:cs typeface="Helvetica" panose="020B0604020202020204" pitchFamily="34" charset="0"/>
              </a:rPr>
              <a:t>You can deliver an individual presentation </a:t>
            </a:r>
            <a:r>
              <a:rPr lang="en-US" dirty="0">
                <a:latin typeface="Helvetica" panose="020B0604020202020204" pitchFamily="34" charset="0"/>
                <a:cs typeface="Helvetica" panose="020B0604020202020204" pitchFamily="34" charset="0"/>
              </a:rPr>
              <a:t>or </a:t>
            </a:r>
            <a:r>
              <a:rPr lang="en-US" dirty="0" smtClean="0">
                <a:latin typeface="Helvetica" panose="020B0604020202020204" pitchFamily="34" charset="0"/>
                <a:cs typeface="Helvetica" panose="020B0604020202020204" pitchFamily="34" charset="0"/>
              </a:rPr>
              <a:t>combination of presentations in the series depending on your presentation goals, audience and duration. Some examples:</a:t>
            </a:r>
          </a:p>
          <a:p>
            <a:pPr marL="800100" lvl="1" indent="-342900">
              <a:buFont typeface="+mj-lt"/>
              <a:buAutoNum type="arabicPeriod"/>
            </a:pPr>
            <a:r>
              <a:rPr lang="en-US" dirty="0" smtClean="0">
                <a:latin typeface="Helvetica" panose="020B0604020202020204" pitchFamily="34" charset="0"/>
                <a:cs typeface="Helvetica" panose="020B0604020202020204" pitchFamily="34" charset="0"/>
              </a:rPr>
              <a:t>Deliver one of </a:t>
            </a:r>
            <a:r>
              <a:rPr lang="en-US" smtClean="0">
                <a:latin typeface="Helvetica" panose="020B0604020202020204" pitchFamily="34" charset="0"/>
                <a:cs typeface="Helvetica" panose="020B0604020202020204" pitchFamily="34" charset="0"/>
              </a:rPr>
              <a:t>these </a:t>
            </a:r>
            <a:r>
              <a:rPr lang="en-US" smtClean="0">
                <a:latin typeface="Helvetica" panose="020B0604020202020204" pitchFamily="34" charset="0"/>
                <a:cs typeface="Helvetica" panose="020B0604020202020204" pitchFamily="34" charset="0"/>
              </a:rPr>
              <a:t>presentations </a:t>
            </a:r>
            <a:r>
              <a:rPr lang="en-US" dirty="0" smtClean="0">
                <a:latin typeface="Helvetica" panose="020B0604020202020204" pitchFamily="34" charset="0"/>
                <a:cs typeface="Helvetica" panose="020B0604020202020204" pitchFamily="34" charset="0"/>
              </a:rPr>
              <a:t>for a brief workshop on how to spot the signs of a high-risk pest or disease in your area</a:t>
            </a:r>
          </a:p>
          <a:p>
            <a:pPr marL="800100" lvl="1" indent="-342900">
              <a:buFont typeface="+mj-lt"/>
              <a:buAutoNum type="arabicPeriod"/>
            </a:pPr>
            <a:r>
              <a:rPr lang="en-US" dirty="0" smtClean="0">
                <a:latin typeface="Helvetica" panose="020B0604020202020204" pitchFamily="34" charset="0"/>
                <a:cs typeface="Helvetica" panose="020B0604020202020204" pitchFamily="34" charset="0"/>
              </a:rPr>
              <a:t>Combine several presentations to create a single regional forest pest/ disease workshop </a:t>
            </a:r>
          </a:p>
          <a:p>
            <a:pPr marL="800100" lvl="1" indent="-342900">
              <a:buFont typeface="+mj-lt"/>
              <a:buAutoNum type="arabicPeriod"/>
            </a:pPr>
            <a:r>
              <a:rPr lang="en-US" dirty="0">
                <a:latin typeface="Helvetica" panose="020B0604020202020204" pitchFamily="34" charset="0"/>
                <a:cs typeface="Helvetica" panose="020B0604020202020204" pitchFamily="34" charset="0"/>
              </a:rPr>
              <a:t>H</a:t>
            </a:r>
            <a:r>
              <a:rPr lang="en-US" dirty="0" smtClean="0">
                <a:latin typeface="Helvetica" panose="020B0604020202020204" pitchFamily="34" charset="0"/>
                <a:cs typeface="Helvetica" panose="020B0604020202020204" pitchFamily="34" charset="0"/>
              </a:rPr>
              <a:t>ost a series of weekly or monthly workshops where each workshop focuses on a particular pest relevant to your area, and the applicable pest-specific presentation is shared</a:t>
            </a:r>
          </a:p>
          <a:p>
            <a:pPr algn="r"/>
            <a:r>
              <a:rPr lang="en-US" sz="1400" dirty="0" smtClean="0">
                <a:latin typeface="Helvetica" panose="020B0604020202020204" pitchFamily="34" charset="0"/>
                <a:cs typeface="Helvetica" panose="020B0604020202020204" pitchFamily="34" charset="0"/>
              </a:rPr>
              <a:t>(</a:t>
            </a:r>
            <a:r>
              <a:rPr lang="en-US" sz="1400" i="1" dirty="0" smtClean="0">
                <a:latin typeface="Helvetica" panose="020B0604020202020204" pitchFamily="34" charset="0"/>
                <a:cs typeface="Helvetica" panose="020B0604020202020204" pitchFamily="34" charset="0"/>
              </a:rPr>
              <a:t>Continued on next slide</a:t>
            </a:r>
            <a:r>
              <a:rPr lang="en-US" sz="1400" dirty="0" smtClean="0">
                <a:latin typeface="Helvetica" panose="020B0604020202020204" pitchFamily="34" charset="0"/>
                <a:cs typeface="Helvetica" panose="020B0604020202020204" pitchFamily="34" charset="0"/>
              </a:rPr>
              <a:t>)</a:t>
            </a:r>
            <a:endParaRPr lang="en-US" sz="1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373109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28600" y="228600"/>
            <a:ext cx="8686799" cy="5715000"/>
          </a:xfrm>
        </p:spPr>
        <p:txBody>
          <a:bodyPr>
            <a:normAutofit/>
          </a:bodyPr>
          <a:lstStyle/>
          <a:p>
            <a:pPr marL="0" lvl="0" indent="0" defTabSz="914400">
              <a:spcBef>
                <a:spcPts val="0"/>
              </a:spcBef>
              <a:buNone/>
            </a:pPr>
            <a:r>
              <a:rPr lang="en-US" dirty="0">
                <a:solidFill>
                  <a:prstClr val="black"/>
                </a:solidFill>
                <a:latin typeface="Helvetica" panose="020B0604020202020204" pitchFamily="34" charset="0"/>
                <a:cs typeface="Helvetica" panose="020B0604020202020204" pitchFamily="34" charset="0"/>
              </a:rPr>
              <a:t>The next slide contains a table </a:t>
            </a:r>
            <a:r>
              <a:rPr lang="en-US" dirty="0" smtClean="0">
                <a:solidFill>
                  <a:prstClr val="black"/>
                </a:solidFill>
                <a:latin typeface="Helvetica" panose="020B0604020202020204" pitchFamily="34" charset="0"/>
                <a:cs typeface="Helvetica" panose="020B0604020202020204" pitchFamily="34" charset="0"/>
              </a:rPr>
              <a:t>indicating which </a:t>
            </a:r>
            <a:r>
              <a:rPr lang="en-US" dirty="0">
                <a:solidFill>
                  <a:prstClr val="black"/>
                </a:solidFill>
                <a:latin typeface="Helvetica" panose="020B0604020202020204" pitchFamily="34" charset="0"/>
                <a:cs typeface="Helvetica" panose="020B0604020202020204" pitchFamily="34" charset="0"/>
              </a:rPr>
              <a:t>of the fourteen pests threatens the eastern and western halves of the country. Use the table to help you choose </a:t>
            </a:r>
            <a:r>
              <a:rPr lang="en-US" dirty="0" smtClean="0">
                <a:solidFill>
                  <a:prstClr val="black"/>
                </a:solidFill>
                <a:latin typeface="Helvetica" panose="020B0604020202020204" pitchFamily="34" charset="0"/>
                <a:cs typeface="Helvetica" panose="020B0604020202020204" pitchFamily="34" charset="0"/>
              </a:rPr>
              <a:t>the individual pest-specific presentation, or a </a:t>
            </a:r>
            <a:r>
              <a:rPr lang="en-US" dirty="0">
                <a:solidFill>
                  <a:prstClr val="black"/>
                </a:solidFill>
                <a:latin typeface="Helvetica" panose="020B0604020202020204" pitchFamily="34" charset="0"/>
                <a:cs typeface="Helvetica" panose="020B0604020202020204" pitchFamily="34" charset="0"/>
              </a:rPr>
              <a:t>combination </a:t>
            </a:r>
            <a:r>
              <a:rPr lang="en-US">
                <a:solidFill>
                  <a:prstClr val="black"/>
                </a:solidFill>
                <a:latin typeface="Helvetica" panose="020B0604020202020204" pitchFamily="34" charset="0"/>
                <a:cs typeface="Helvetica" panose="020B0604020202020204" pitchFamily="34" charset="0"/>
              </a:rPr>
              <a:t>of </a:t>
            </a:r>
            <a:r>
              <a:rPr lang="en-US" smtClean="0">
                <a:solidFill>
                  <a:prstClr val="black"/>
                </a:solidFill>
                <a:latin typeface="Helvetica" panose="020B0604020202020204" pitchFamily="34" charset="0"/>
                <a:cs typeface="Helvetica" panose="020B0604020202020204" pitchFamily="34" charset="0"/>
              </a:rPr>
              <a:t>presentations </a:t>
            </a:r>
            <a:r>
              <a:rPr lang="en-US" dirty="0">
                <a:solidFill>
                  <a:prstClr val="black"/>
                </a:solidFill>
                <a:latin typeface="Helvetica" panose="020B0604020202020204" pitchFamily="34" charset="0"/>
                <a:cs typeface="Helvetica" panose="020B0604020202020204" pitchFamily="34" charset="0"/>
              </a:rPr>
              <a:t>that is most appropriate to your </a:t>
            </a:r>
            <a:r>
              <a:rPr lang="en-US" dirty="0" smtClean="0">
                <a:solidFill>
                  <a:prstClr val="black"/>
                </a:solidFill>
                <a:latin typeface="Helvetica" panose="020B0604020202020204" pitchFamily="34" charset="0"/>
                <a:cs typeface="Helvetica" panose="020B0604020202020204" pitchFamily="34" charset="0"/>
              </a:rPr>
              <a:t>location, and for your needs. </a:t>
            </a:r>
            <a:endParaRPr lang="en-US" dirty="0">
              <a:solidFill>
                <a:prstClr val="black"/>
              </a:solidFill>
              <a:latin typeface="Helvetica" panose="020B0604020202020204" pitchFamily="34" charset="0"/>
              <a:cs typeface="Helvetica" panose="020B0604020202020204" pitchFamily="34" charset="0"/>
            </a:endParaRPr>
          </a:p>
          <a:p>
            <a:pPr marL="0" lvl="0" indent="0" defTabSz="914400">
              <a:spcBef>
                <a:spcPts val="0"/>
              </a:spcBef>
              <a:buNone/>
            </a:pPr>
            <a:endParaRPr lang="en-US" b="1" dirty="0">
              <a:solidFill>
                <a:prstClr val="black"/>
              </a:solidFill>
              <a:latin typeface="Helvetica" panose="020B0604020202020204" pitchFamily="34" charset="0"/>
              <a:cs typeface="Helvetica" panose="020B0604020202020204" pitchFamily="34" charset="0"/>
            </a:endParaRPr>
          </a:p>
          <a:p>
            <a:pPr marL="0" lvl="0" indent="0" defTabSz="914400">
              <a:spcBef>
                <a:spcPts val="0"/>
              </a:spcBef>
              <a:buNone/>
            </a:pPr>
            <a:r>
              <a:rPr lang="en-US" b="1" dirty="0">
                <a:solidFill>
                  <a:prstClr val="black"/>
                </a:solidFill>
                <a:latin typeface="Helvetica" panose="020B0604020202020204" pitchFamily="34" charset="0"/>
                <a:cs typeface="Helvetica" panose="020B0604020202020204" pitchFamily="34" charset="0"/>
              </a:rPr>
              <a:t>There are 7 components to each presentation:</a:t>
            </a:r>
            <a:endParaRPr lang="en-US"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Identifying </a:t>
            </a:r>
            <a:r>
              <a:rPr lang="en-US" sz="1800" dirty="0" smtClean="0">
                <a:solidFill>
                  <a:prstClr val="black"/>
                </a:solidFill>
                <a:latin typeface="Helvetica" panose="020B0604020202020204" pitchFamily="34" charset="0"/>
                <a:cs typeface="Helvetica" panose="020B0604020202020204" pitchFamily="34" charset="0"/>
              </a:rPr>
              <a:t>characteristics of the pest or disease</a:t>
            </a:r>
            <a:endParaRPr lang="en-US" sz="1800"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Life cycle or pest/host </a:t>
            </a:r>
            <a:r>
              <a:rPr lang="en-US" sz="1800" dirty="0" smtClean="0">
                <a:solidFill>
                  <a:prstClr val="black"/>
                </a:solidFill>
                <a:latin typeface="Helvetica" panose="020B0604020202020204" pitchFamily="34" charset="0"/>
                <a:cs typeface="Helvetica" panose="020B0604020202020204" pitchFamily="34" charset="0"/>
              </a:rPr>
              <a:t>relationship</a:t>
            </a:r>
          </a:p>
          <a:p>
            <a:pPr marL="1314450" lvl="3" indent="0" defTabSz="914400">
              <a:spcBef>
                <a:spcPts val="0"/>
              </a:spcBef>
              <a:buNone/>
            </a:pPr>
            <a:r>
              <a:rPr lang="en-US" sz="1800" i="1" dirty="0" smtClean="0">
                <a:solidFill>
                  <a:prstClr val="black"/>
                </a:solidFill>
                <a:latin typeface="Helvetica" panose="020B0604020202020204" pitchFamily="34" charset="0"/>
                <a:cs typeface="Helvetica" panose="020B0604020202020204" pitchFamily="34" charset="0"/>
              </a:rPr>
              <a:t>Note: This slide contains more advanced content and may be omitted depending on audience or duration of workshop</a:t>
            </a:r>
            <a:endParaRPr lang="en-US" sz="1800" i="1"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Host </a:t>
            </a:r>
            <a:r>
              <a:rPr lang="en-US" sz="1800" dirty="0" smtClean="0">
                <a:solidFill>
                  <a:prstClr val="black"/>
                </a:solidFill>
                <a:latin typeface="Helvetica" panose="020B0604020202020204" pitchFamily="34" charset="0"/>
                <a:cs typeface="Helvetica" panose="020B0604020202020204" pitchFamily="34" charset="0"/>
              </a:rPr>
              <a:t>trees of the pest or disease</a:t>
            </a:r>
            <a:endParaRPr lang="en-US" sz="1800"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Geographic </a:t>
            </a:r>
            <a:r>
              <a:rPr lang="en-US" sz="1800" dirty="0" smtClean="0">
                <a:solidFill>
                  <a:prstClr val="black"/>
                </a:solidFill>
                <a:latin typeface="Helvetica" panose="020B0604020202020204" pitchFamily="34" charset="0"/>
                <a:cs typeface="Helvetica" panose="020B0604020202020204" pitchFamily="34" charset="0"/>
              </a:rPr>
              <a:t>range of host tree or pest/ disease</a:t>
            </a:r>
          </a:p>
          <a:p>
            <a:pPr marL="1314450" lvl="3" indent="0" defTabSz="914400">
              <a:spcBef>
                <a:spcPts val="0"/>
              </a:spcBef>
              <a:buNone/>
            </a:pPr>
            <a:r>
              <a:rPr lang="en-US" sz="1800" i="1" dirty="0" smtClean="0">
                <a:solidFill>
                  <a:prstClr val="black"/>
                </a:solidFill>
                <a:latin typeface="Helvetica" panose="020B0604020202020204" pitchFamily="34" charset="0"/>
                <a:cs typeface="Helvetica" panose="020B0604020202020204" pitchFamily="34" charset="0"/>
              </a:rPr>
              <a:t>Note: More up to date maps may be available at the time of presentation. To find these maps, conduct an internet search using terms “</a:t>
            </a:r>
            <a:r>
              <a:rPr lang="en-US" sz="1800" dirty="0" smtClean="0">
                <a:solidFill>
                  <a:prstClr val="black"/>
                </a:solidFill>
                <a:latin typeface="Helvetica" panose="020B0604020202020204" pitchFamily="34" charset="0"/>
                <a:cs typeface="Helvetica" panose="020B0604020202020204" pitchFamily="34" charset="0"/>
              </a:rPr>
              <a:t>[Pest/Disease Name] Range” </a:t>
            </a:r>
            <a:r>
              <a:rPr lang="en-US" sz="1800" i="1" dirty="0" smtClean="0">
                <a:solidFill>
                  <a:prstClr val="black"/>
                </a:solidFill>
                <a:latin typeface="Helvetica" panose="020B0604020202020204" pitchFamily="34" charset="0"/>
                <a:cs typeface="Helvetica" panose="020B0604020202020204" pitchFamily="34" charset="0"/>
              </a:rPr>
              <a:t>for insect range, or </a:t>
            </a:r>
            <a:r>
              <a:rPr lang="en-US" sz="1800" dirty="0" smtClean="0">
                <a:solidFill>
                  <a:prstClr val="black"/>
                </a:solidFill>
                <a:latin typeface="Helvetica" panose="020B0604020202020204" pitchFamily="34" charset="0"/>
                <a:cs typeface="Helvetica" panose="020B0604020202020204" pitchFamily="34" charset="0"/>
              </a:rPr>
              <a:t>“[Host Tree Species Name] Range” or “[Pest/ Disease Name] Host Tree Range” </a:t>
            </a:r>
            <a:r>
              <a:rPr lang="en-US" sz="1800" i="1" dirty="0" smtClean="0">
                <a:solidFill>
                  <a:prstClr val="black"/>
                </a:solidFill>
                <a:latin typeface="Helvetica" panose="020B0604020202020204" pitchFamily="34" charset="0"/>
                <a:cs typeface="Helvetica" panose="020B0604020202020204" pitchFamily="34" charset="0"/>
              </a:rPr>
              <a:t>for host trees,</a:t>
            </a:r>
            <a:r>
              <a:rPr lang="en-US" sz="1800" dirty="0" smtClean="0">
                <a:solidFill>
                  <a:prstClr val="black"/>
                </a:solidFill>
                <a:latin typeface="Helvetica" panose="020B0604020202020204" pitchFamily="34" charset="0"/>
                <a:cs typeface="Helvetica" panose="020B0604020202020204" pitchFamily="34" charset="0"/>
              </a:rPr>
              <a:t> </a:t>
            </a:r>
            <a:r>
              <a:rPr lang="en-US" sz="1800" i="1" dirty="0" smtClean="0">
                <a:solidFill>
                  <a:prstClr val="black"/>
                </a:solidFill>
                <a:latin typeface="Helvetica" panose="020B0604020202020204" pitchFamily="34" charset="0"/>
                <a:cs typeface="Helvetica" panose="020B0604020202020204" pitchFamily="34" charset="0"/>
              </a:rPr>
              <a:t>to locate the most up to date maps. </a:t>
            </a:r>
            <a:endParaRPr lang="en-US" sz="1800" i="1"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What to look </a:t>
            </a:r>
            <a:r>
              <a:rPr lang="en-US" sz="1800" dirty="0" smtClean="0">
                <a:solidFill>
                  <a:prstClr val="black"/>
                </a:solidFill>
                <a:latin typeface="Helvetica" panose="020B0604020202020204" pitchFamily="34" charset="0"/>
                <a:cs typeface="Helvetica" panose="020B0604020202020204" pitchFamily="34" charset="0"/>
              </a:rPr>
              <a:t>for to identify damage related to an infestation or disease</a:t>
            </a:r>
            <a:endParaRPr lang="en-US" sz="1800"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Seasonal </a:t>
            </a:r>
            <a:r>
              <a:rPr lang="en-US" sz="1800" dirty="0" smtClean="0">
                <a:solidFill>
                  <a:prstClr val="black"/>
                </a:solidFill>
                <a:latin typeface="Helvetica" panose="020B0604020202020204" pitchFamily="34" charset="0"/>
                <a:cs typeface="Helvetica" panose="020B0604020202020204" pitchFamily="34" charset="0"/>
              </a:rPr>
              <a:t>timeline featuring signs and symptoms seen during each season</a:t>
            </a:r>
            <a:endParaRPr lang="en-US" sz="1800" dirty="0">
              <a:solidFill>
                <a:prstClr val="black"/>
              </a:solidFill>
              <a:latin typeface="Helvetica" panose="020B0604020202020204" pitchFamily="34" charset="0"/>
              <a:cs typeface="Helvetica" panose="020B0604020202020204" pitchFamily="34" charset="0"/>
            </a:endParaRPr>
          </a:p>
          <a:p>
            <a:pPr marL="914400" lvl="1" indent="-457200" defTabSz="914400">
              <a:spcBef>
                <a:spcPts val="0"/>
              </a:spcBef>
              <a:buFont typeface="+mj-lt"/>
              <a:buAutoNum type="arabicPeriod"/>
            </a:pPr>
            <a:r>
              <a:rPr lang="en-US" sz="1800" dirty="0">
                <a:solidFill>
                  <a:prstClr val="black"/>
                </a:solidFill>
                <a:latin typeface="Helvetica" panose="020B0604020202020204" pitchFamily="34" charset="0"/>
                <a:cs typeface="Helvetica" panose="020B0604020202020204" pitchFamily="34" charset="0"/>
              </a:rPr>
              <a:t>Additional </a:t>
            </a:r>
            <a:r>
              <a:rPr lang="en-US" sz="1800" dirty="0" smtClean="0">
                <a:solidFill>
                  <a:prstClr val="black"/>
                </a:solidFill>
                <a:latin typeface="Helvetica" panose="020B0604020202020204" pitchFamily="34" charset="0"/>
                <a:cs typeface="Helvetica" panose="020B0604020202020204" pitchFamily="34" charset="0"/>
              </a:rPr>
              <a:t>resources</a:t>
            </a:r>
            <a:endParaRPr lang="en-US" dirty="0" smtClean="0"/>
          </a:p>
        </p:txBody>
      </p:sp>
    </p:spTree>
    <p:extLst>
      <p:ext uri="{BB962C8B-B14F-4D97-AF65-F5344CB8AC3E}">
        <p14:creationId xmlns:p14="http://schemas.microsoft.com/office/powerpoint/2010/main" val="173532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76265669"/>
              </p:ext>
            </p:extLst>
          </p:nvPr>
        </p:nvGraphicFramePr>
        <p:xfrm>
          <a:off x="1752600" y="152400"/>
          <a:ext cx="5638800" cy="5943600"/>
        </p:xfrm>
        <a:graphic>
          <a:graphicData uri="http://schemas.openxmlformats.org/drawingml/2006/table">
            <a:tbl>
              <a:tblPr firstRow="1" bandRow="1">
                <a:tableStyleId>{1FECB4D8-DB02-4DC6-A0A2-4F2EBAE1DC90}</a:tableStyleId>
              </a:tblPr>
              <a:tblGrid>
                <a:gridCol w="3524250"/>
                <a:gridCol w="1057275"/>
                <a:gridCol w="1057275"/>
              </a:tblGrid>
              <a:tr h="370840">
                <a:tc>
                  <a:txBody>
                    <a:bodyPr/>
                    <a:lstStyle/>
                    <a:p>
                      <a:pPr algn="ctr"/>
                      <a:r>
                        <a:rPr lang="en-US" sz="2000" dirty="0" smtClean="0"/>
                        <a:t>PRESENTATION</a:t>
                      </a:r>
                      <a:endParaRPr lang="en-US" sz="2000" dirty="0"/>
                    </a:p>
                  </a:txBody>
                  <a:tcPr/>
                </a:tc>
                <a:tc>
                  <a:txBody>
                    <a:bodyPr/>
                    <a:lstStyle/>
                    <a:p>
                      <a:pPr algn="ctr"/>
                      <a:r>
                        <a:rPr lang="en-US" sz="2000" dirty="0" smtClean="0"/>
                        <a:t>EAST</a:t>
                      </a:r>
                      <a:endParaRPr lang="en-US" sz="2000" dirty="0"/>
                    </a:p>
                  </a:txBody>
                  <a:tcPr/>
                </a:tc>
                <a:tc>
                  <a:txBody>
                    <a:bodyPr/>
                    <a:lstStyle/>
                    <a:p>
                      <a:pPr algn="ctr"/>
                      <a:r>
                        <a:rPr lang="en-US" sz="2000" dirty="0" smtClean="0"/>
                        <a:t>WEST</a:t>
                      </a:r>
                      <a:endParaRPr lang="en-US" sz="2000" dirty="0"/>
                    </a:p>
                  </a:txBody>
                  <a:tcPr/>
                </a:tc>
              </a:tr>
              <a:tr h="370840">
                <a:tc>
                  <a:txBody>
                    <a:bodyPr/>
                    <a:lstStyle/>
                    <a:p>
                      <a:pPr algn="ctr"/>
                      <a:r>
                        <a:rPr lang="en-US" sz="2000" dirty="0" smtClean="0"/>
                        <a:t>Asian </a:t>
                      </a:r>
                      <a:r>
                        <a:rPr lang="en-US" sz="2000" dirty="0" err="1" smtClean="0"/>
                        <a:t>Longhorned</a:t>
                      </a:r>
                      <a:r>
                        <a:rPr lang="en-US" sz="2000" dirty="0" smtClean="0"/>
                        <a:t> Beetle</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Balsam Woolly </a:t>
                      </a:r>
                      <a:r>
                        <a:rPr lang="en-US" sz="2000" dirty="0" err="1" smtClean="0"/>
                        <a:t>Adelgid</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Citrus Greening</a:t>
                      </a:r>
                      <a:endParaRPr lang="en-US" sz="2000" dirty="0"/>
                    </a:p>
                  </a:txBody>
                  <a:tcPr/>
                </a:tc>
                <a:tc>
                  <a:txBody>
                    <a:bodyPr/>
                    <a:lstStyle/>
                    <a:p>
                      <a:pPr algn="ct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Emerald Ash Borer</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Gold Spotted Oak Borer</a:t>
                      </a:r>
                      <a:endParaRPr lang="en-US" sz="2000" dirty="0"/>
                    </a:p>
                  </a:txBody>
                  <a:tcPr/>
                </a:tc>
                <a:tc>
                  <a:txBody>
                    <a:bodyPr/>
                    <a:lstStyle/>
                    <a:p>
                      <a:pPr algn="ct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Gypsy</a:t>
                      </a:r>
                      <a:r>
                        <a:rPr lang="en-US" sz="2000" baseline="0" dirty="0" smtClean="0"/>
                        <a:t> Moth</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endParaRPr lang="en-US" sz="2000" dirty="0"/>
                    </a:p>
                  </a:txBody>
                  <a:tcPr/>
                </a:tc>
              </a:tr>
              <a:tr h="370840">
                <a:tc>
                  <a:txBody>
                    <a:bodyPr/>
                    <a:lstStyle/>
                    <a:p>
                      <a:pPr algn="ctr"/>
                      <a:r>
                        <a:rPr lang="en-US" sz="2000" dirty="0" smtClean="0"/>
                        <a:t>Hemlock Woolly </a:t>
                      </a:r>
                      <a:r>
                        <a:rPr lang="en-US" sz="2000" dirty="0" err="1" smtClean="0"/>
                        <a:t>Adelgid</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endParaRPr lang="en-US" sz="2000" dirty="0"/>
                    </a:p>
                  </a:txBody>
                  <a:tcPr/>
                </a:tc>
              </a:tr>
              <a:tr h="370840">
                <a:tc>
                  <a:txBody>
                    <a:bodyPr/>
                    <a:lstStyle/>
                    <a:p>
                      <a:pPr algn="ctr"/>
                      <a:r>
                        <a:rPr lang="en-US" sz="2000" dirty="0" smtClean="0"/>
                        <a:t>Oak Wilt</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Polyphagous</a:t>
                      </a:r>
                      <a:r>
                        <a:rPr lang="en-US" sz="2000" baseline="0" dirty="0" smtClean="0"/>
                        <a:t> Shot Hole Borer</a:t>
                      </a:r>
                      <a:endParaRPr lang="en-US" sz="2000" dirty="0"/>
                    </a:p>
                  </a:txBody>
                  <a:tcPr/>
                </a:tc>
                <a:tc>
                  <a:txBody>
                    <a:bodyPr/>
                    <a:lstStyle/>
                    <a:p>
                      <a:pPr algn="ct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err="1" smtClean="0"/>
                        <a:t>Sirex</a:t>
                      </a:r>
                      <a:r>
                        <a:rPr lang="en-US" sz="2000" dirty="0" smtClean="0"/>
                        <a:t> </a:t>
                      </a:r>
                      <a:r>
                        <a:rPr lang="en-US" sz="2000" dirty="0" err="1" smtClean="0"/>
                        <a:t>Woodwasp</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endParaRPr lang="en-US" sz="2000" dirty="0"/>
                    </a:p>
                  </a:txBody>
                  <a:tcPr/>
                </a:tc>
              </a:tr>
              <a:tr h="370840">
                <a:tc>
                  <a:txBody>
                    <a:bodyPr/>
                    <a:lstStyle/>
                    <a:p>
                      <a:pPr algn="ctr"/>
                      <a:r>
                        <a:rPr lang="en-US" sz="2000" dirty="0" smtClean="0"/>
                        <a:t>Sudden Oak Death</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Thousand Canker Disease</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r>
                        <a:rPr lang="en-US" sz="2000" dirty="0" smtClean="0">
                          <a:sym typeface="Wingdings"/>
                        </a:rPr>
                        <a:t></a:t>
                      </a:r>
                      <a:endParaRPr lang="en-US" sz="2000" dirty="0"/>
                    </a:p>
                  </a:txBody>
                  <a:tcPr/>
                </a:tc>
              </a:tr>
              <a:tr h="370840">
                <a:tc>
                  <a:txBody>
                    <a:bodyPr/>
                    <a:lstStyle/>
                    <a:p>
                      <a:pPr algn="ctr"/>
                      <a:r>
                        <a:rPr lang="en-US" sz="2000" dirty="0" smtClean="0"/>
                        <a:t>Viburnum Leaf Beetle</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endParaRPr lang="en-US" sz="2000" dirty="0"/>
                    </a:p>
                  </a:txBody>
                  <a:tcPr/>
                </a:tc>
              </a:tr>
              <a:tr h="370840">
                <a:tc>
                  <a:txBody>
                    <a:bodyPr/>
                    <a:lstStyle/>
                    <a:p>
                      <a:pPr algn="ctr"/>
                      <a:r>
                        <a:rPr lang="en-US" sz="2000" dirty="0" smtClean="0"/>
                        <a:t>Winter Moth</a:t>
                      </a:r>
                      <a:endParaRPr lang="en-US" sz="2000" dirty="0"/>
                    </a:p>
                  </a:txBody>
                  <a:tcPr/>
                </a:tc>
                <a:tc>
                  <a:txBody>
                    <a:bodyPr/>
                    <a:lstStyle/>
                    <a:p>
                      <a:pPr algn="ctr"/>
                      <a:r>
                        <a:rPr lang="en-US" sz="2000" dirty="0" smtClean="0">
                          <a:sym typeface="Wingdings"/>
                        </a:rPr>
                        <a:t></a:t>
                      </a:r>
                      <a:endParaRPr lang="en-US" sz="2000" dirty="0"/>
                    </a:p>
                  </a:txBody>
                  <a:tcPr/>
                </a:tc>
                <a:tc>
                  <a:txBody>
                    <a:bodyPr/>
                    <a:lstStyle/>
                    <a:p>
                      <a:pPr algn="ctr"/>
                      <a:endParaRPr lang="en-US" sz="2000" dirty="0"/>
                    </a:p>
                  </a:txBody>
                  <a:tcPr/>
                </a:tc>
              </a:tr>
            </a:tbl>
          </a:graphicData>
        </a:graphic>
      </p:graphicFrame>
    </p:spTree>
    <p:extLst>
      <p:ext uri="{BB962C8B-B14F-4D97-AF65-F5344CB8AC3E}">
        <p14:creationId xmlns:p14="http://schemas.microsoft.com/office/powerpoint/2010/main" val="3651783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THC treeline foo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05E945CFA1E4409B821D294E3CD47B" ma:contentTypeVersion="1" ma:contentTypeDescription="Create a new document." ma:contentTypeScope="" ma:versionID="a11a90b06085d9339e23b55fb6e9834b">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5028A9E-1A56-46EB-ADEB-322A26D46A7E}"/>
</file>

<file path=customXml/itemProps2.xml><?xml version="1.0" encoding="utf-8"?>
<ds:datastoreItem xmlns:ds="http://schemas.openxmlformats.org/officeDocument/2006/customXml" ds:itemID="{B8561A39-3D64-449F-8FD4-3CA4F5955E50}"/>
</file>

<file path=customXml/itemProps3.xml><?xml version="1.0" encoding="utf-8"?>
<ds:datastoreItem xmlns:ds="http://schemas.openxmlformats.org/officeDocument/2006/customXml" ds:itemID="{037E8D88-B441-4F53-90C0-09ED092D999A}"/>
</file>

<file path=docProps/app.xml><?xml version="1.0" encoding="utf-8"?>
<Properties xmlns="http://schemas.openxmlformats.org/officeDocument/2006/extended-properties" xmlns:vt="http://schemas.openxmlformats.org/officeDocument/2006/docPropsVTypes">
  <TotalTime>1762</TotalTime>
  <Words>445</Words>
  <Application>Microsoft Office PowerPoint</Application>
  <PresentationFormat>On-screen Show (4:3)</PresentationFormat>
  <Paragraphs>59</Paragraphs>
  <Slides>3</Slides>
  <Notes>2</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1_Office Theme</vt:lpstr>
      <vt:lpstr>HTHC treeline footer</vt:lpstr>
      <vt:lpstr>PowerPoint Presentation</vt:lpstr>
      <vt:lpstr>PowerPoint Presentation</vt:lpstr>
      <vt:lpstr>PowerPoint Presentation</vt:lpstr>
    </vt:vector>
  </TitlesOfParts>
  <Company>The Nature Conservancy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These Presentations</dc:title>
  <dc:creator>TNC_User</dc:creator>
  <cp:lastModifiedBy>TNC_User</cp:lastModifiedBy>
  <cp:revision>24</cp:revision>
  <dcterms:created xsi:type="dcterms:W3CDTF">2015-01-22T18:13:45Z</dcterms:created>
  <dcterms:modified xsi:type="dcterms:W3CDTF">2015-03-03T16:18:55Z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0x010100E505E945CFA1E4409B821D294E3CD47B</vt:lpwstr>
  </property>
</Properties>
</file>