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5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4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1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1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1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B40F-F054-4EC1-B2C7-24BDA239D746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9895C-92FC-493D-B600-D5A95098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Town of </a:t>
            </a:r>
            <a:r>
              <a:rPr lang="en-US" dirty="0" err="1" smtClean="0"/>
              <a:t>Perdido</a:t>
            </a:r>
            <a:r>
              <a:rPr lang="en-US" dirty="0" smtClean="0"/>
              <a:t> Beach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Waterfront Community Located in Baldwin County</a:t>
            </a:r>
            <a:r>
              <a:rPr lang="en-US" smtClean="0"/>
              <a:t>, Alabama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4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7" y="0"/>
            <a:ext cx="5275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22" y="0"/>
            <a:ext cx="5282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92" y="0"/>
            <a:ext cx="527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82" y="0"/>
            <a:ext cx="5311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92" y="0"/>
            <a:ext cx="527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669E29EFAB14582576D25EF448152" ma:contentTypeVersion="1" ma:contentTypeDescription="Create a new document." ma:contentTypeScope="" ma:versionID="48c703af1e1d1ce53016ea7ac37b90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4D94C2-24A4-45AD-89DE-B72E4AC7C4C1}"/>
</file>

<file path=customXml/itemProps2.xml><?xml version="1.0" encoding="utf-8"?>
<ds:datastoreItem xmlns:ds="http://schemas.openxmlformats.org/officeDocument/2006/customXml" ds:itemID="{C938EB52-5A77-4569-A18E-A3362BB381F6}"/>
</file>

<file path=customXml/itemProps3.xml><?xml version="1.0" encoding="utf-8"?>
<ds:datastoreItem xmlns:ds="http://schemas.openxmlformats.org/officeDocument/2006/customXml" ds:itemID="{AB7781F7-0455-4841-B505-7A3295E019FF}"/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13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Town of Perdido Beach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Perdido Beach</dc:title>
  <dc:creator>mayor</dc:creator>
  <cp:lastModifiedBy>lschindler</cp:lastModifiedBy>
  <cp:revision>4</cp:revision>
  <dcterms:created xsi:type="dcterms:W3CDTF">2013-05-23T16:11:22Z</dcterms:created>
  <dcterms:modified xsi:type="dcterms:W3CDTF">2013-05-30T18:55:31Z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0x010100685669E29EFAB14582576D25EF448152</vt:lpwstr>
  </property>
</Properties>
</file>