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ustomXml" Target="../customXml/item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E8A-E9C5-4550-9BB1-382ABB600C2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1268-E859-4400-B410-B80AE6E2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7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E8A-E9C5-4550-9BB1-382ABB600C2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1268-E859-4400-B410-B80AE6E2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E8A-E9C5-4550-9BB1-382ABB600C2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1268-E859-4400-B410-B80AE6E2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335E90-3AAD-4902-BB7B-341BCC119B1C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0A9E76-110C-4570-9100-AC4EBC1DA65F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34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3808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3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33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301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1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0A9E76-110C-4570-9100-AC4EBC1DA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62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595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E8A-E9C5-4550-9BB1-382ABB600C2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1268-E859-4400-B410-B80AE6E2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84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43845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92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42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335E90-3AAD-4902-BB7B-341BCC119B1C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0A9E76-110C-4570-9100-AC4EBC1DA65F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64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4836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4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24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951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8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0A9E76-110C-4570-9100-AC4EBC1DA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E8A-E9C5-4550-9BB1-382ABB600C2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1268-E859-4400-B410-B80AE6E2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00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3979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0651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56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29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E8A-E9C5-4550-9BB1-382ABB600C2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1268-E859-4400-B410-B80AE6E2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7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E8A-E9C5-4550-9BB1-382ABB600C2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1268-E859-4400-B410-B80AE6E2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2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E8A-E9C5-4550-9BB1-382ABB600C2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1268-E859-4400-B410-B80AE6E2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E8A-E9C5-4550-9BB1-382ABB600C2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1268-E859-4400-B410-B80AE6E2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E8A-E9C5-4550-9BB1-382ABB600C2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1268-E859-4400-B410-B80AE6E2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8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E8A-E9C5-4550-9BB1-382ABB600C2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1268-E859-4400-B410-B80AE6E2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3E8A-E9C5-4550-9BB1-382ABB600C2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91268-E859-4400-B410-B80AE6E2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335E90-3AAD-4902-BB7B-341BCC119B1C}" type="datetimeFigureOut">
              <a:rPr lang="en-US" smtClean="0">
                <a:solidFill>
                  <a:srgbClr val="FFFFFF"/>
                </a:solidFill>
              </a:rPr>
              <a:pPr/>
              <a:t>5/29/2013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0A9E76-110C-4570-9100-AC4EBC1DA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Georgia" pitchFamily="18" charset="0"/>
              </a:rPr>
              <a:t>LOUISIANA</a:t>
            </a:r>
            <a:endParaRPr lang="en-US" sz="8800" dirty="0">
              <a:latin typeface="Georgia" pitchFamily="18" charset="0"/>
            </a:endParaRPr>
          </a:p>
        </p:txBody>
      </p:sp>
      <p:pic>
        <p:nvPicPr>
          <p:cNvPr id="4" name="Picture 3" descr="TNCLogoPrimary_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2286000" cy="914400"/>
          </a:xfrm>
          <a:prstGeom prst="rect">
            <a:avLst/>
          </a:prstGeom>
        </p:spPr>
      </p:pic>
      <p:pic>
        <p:nvPicPr>
          <p:cNvPr id="5" name="Picture 4" descr="DSC_0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62400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457200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Georgia" pitchFamily="18" charset="0"/>
              </a:rPr>
              <a:t>Coastal Conservation</a:t>
            </a:r>
          </a:p>
          <a:p>
            <a:r>
              <a:rPr lang="en-US" sz="4000" b="1" dirty="0">
                <a:solidFill>
                  <a:srgbClr val="002060"/>
                </a:solidFill>
                <a:latin typeface="Georgia" pitchFamily="18" charset="0"/>
              </a:rPr>
              <a:t>In</a:t>
            </a:r>
          </a:p>
          <a:p>
            <a:r>
              <a:rPr lang="en-US" sz="4000" b="1" dirty="0">
                <a:solidFill>
                  <a:srgbClr val="002060"/>
                </a:solidFill>
                <a:latin typeface="Georgia" pitchFamily="18" charset="0"/>
              </a:rPr>
              <a:t>Louisiana</a:t>
            </a:r>
            <a:endParaRPr lang="en-US" sz="4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Georgia" pitchFamily="18" charset="0"/>
              </a:rPr>
              <a:t>LOUISIANA</a:t>
            </a:r>
            <a:endParaRPr lang="en-US" sz="8800" dirty="0">
              <a:latin typeface="Georgia" pitchFamily="18" charset="0"/>
            </a:endParaRPr>
          </a:p>
        </p:txBody>
      </p:sp>
      <p:pic>
        <p:nvPicPr>
          <p:cNvPr id="4" name="Picture 3" descr="TNCLogoPrimary_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2286000" cy="914400"/>
          </a:xfrm>
          <a:prstGeom prst="rect">
            <a:avLst/>
          </a:prstGeom>
        </p:spPr>
      </p:pic>
      <p:pic>
        <p:nvPicPr>
          <p:cNvPr id="6" name="Picture 5" descr="P1020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00350"/>
            <a:ext cx="4343400" cy="3143250"/>
          </a:xfrm>
          <a:prstGeom prst="rect">
            <a:avLst/>
          </a:prstGeom>
        </p:spPr>
      </p:pic>
      <p:pic>
        <p:nvPicPr>
          <p:cNvPr id="7" name="Picture 6" descr="Vermilion Bay Oystercrete July 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4343401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Georgia" pitchFamily="18" charset="0"/>
              </a:rPr>
              <a:t>OysterHabitat</a:t>
            </a:r>
            <a:r>
              <a:rPr lang="en-US" sz="3600" b="1" dirty="0" smtClean="0">
                <a:solidFill>
                  <a:srgbClr val="002060"/>
                </a:solidFill>
                <a:latin typeface="Georgia" pitchFamily="18" charset="0"/>
              </a:rPr>
              <a:t> Restoration </a:t>
            </a:r>
            <a:r>
              <a:rPr lang="en-US" sz="3600" b="1" dirty="0">
                <a:solidFill>
                  <a:srgbClr val="002060"/>
                </a:solidFill>
                <a:latin typeface="Georgia" pitchFamily="18" charset="0"/>
              </a:rPr>
              <a:t>&amp; Shoreline Stabilization</a:t>
            </a:r>
            <a:endParaRPr lang="en-US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55" y="2228950"/>
            <a:ext cx="3200400" cy="37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9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4" y="609600"/>
            <a:ext cx="921408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7950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EBDDC3"/>
      </a:lt2>
      <a:accent1>
        <a:srgbClr val="A0D294"/>
      </a:accent1>
      <a:accent2>
        <a:srgbClr val="94B6D2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an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EBDDC3"/>
      </a:lt2>
      <a:accent1>
        <a:srgbClr val="A0D294"/>
      </a:accent1>
      <a:accent2>
        <a:srgbClr val="94B6D2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5669E29EFAB14582576D25EF448152" ma:contentTypeVersion="1" ma:contentTypeDescription="Create a new document." ma:contentTypeScope="" ma:versionID="48c703af1e1d1ce53016ea7ac37b90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8951E2-B69D-4BD4-97F6-5AA8E1E14CC8}"/>
</file>

<file path=customXml/itemProps2.xml><?xml version="1.0" encoding="utf-8"?>
<ds:datastoreItem xmlns:ds="http://schemas.openxmlformats.org/officeDocument/2006/customXml" ds:itemID="{152B37C4-51CC-4A97-9B94-D9C3F029CF4B}"/>
</file>

<file path=customXml/itemProps3.xml><?xml version="1.0" encoding="utf-8"?>
<ds:datastoreItem xmlns:ds="http://schemas.openxmlformats.org/officeDocument/2006/customXml" ds:itemID="{E47F1C8F-D61C-42CF-850E-8D58597A92D1}"/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Median</vt:lpstr>
      <vt:lpstr>1_Median</vt:lpstr>
      <vt:lpstr>PowerPoint Presentation</vt:lpstr>
      <vt:lpstr>PowerPoint Presentation</vt:lpstr>
      <vt:lpstr>PowerPoint Presentation</vt:lpstr>
    </vt:vector>
  </TitlesOfParts>
  <Company>The Nature Conservancy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Blitch</dc:creator>
  <cp:lastModifiedBy>Seth Blitch</cp:lastModifiedBy>
  <cp:revision>3</cp:revision>
  <dcterms:created xsi:type="dcterms:W3CDTF">2013-05-29T14:55:24Z</dcterms:created>
  <dcterms:modified xsi:type="dcterms:W3CDTF">2013-05-29T18:21:08Z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0x010100685669E29EFAB14582576D25EF448152</vt:lpwstr>
  </property>
</Properties>
</file>