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tags/tag12.xml" ContentType="application/vnd.openxmlformats-officedocument.presentationml.tag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11.xml" ContentType="application/vnd.openxmlformats-officedocument.presentationml.tags+xml"/>
  <Override PartName="/ppt/tags/tag10.xml" ContentType="application/vnd.openxmlformats-officedocument.presentationml.tags+xml"/>
  <Override PartName="/ppt/tags/tag9.xml" ContentType="application/vnd.openxmlformats-officedocument.presentationml.tags+xml"/>
  <Override PartName="/ppt/tags/tag8.xml" ContentType="application/vnd.openxmlformats-officedocument.presentationml.tag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2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  <p:sldMasterId id="2147483687" r:id="rId3"/>
  </p:sldMasterIdLst>
  <p:notesMasterIdLst>
    <p:notesMasterId r:id="rId8"/>
  </p:notesMasterIdLst>
  <p:sldIdLst>
    <p:sldId id="377" r:id="rId4"/>
    <p:sldId id="374" r:id="rId5"/>
    <p:sldId id="376" r:id="rId6"/>
    <p:sldId id="375" r:id="rId7"/>
  </p:sldIdLst>
  <p:sldSz cx="9144000" cy="6858000" type="screen4x3"/>
  <p:notesSz cx="6858000" cy="9144000"/>
  <p:defaultTextStyle>
    <a:defPPr>
      <a:defRPr lang="en-US"/>
    </a:defPPr>
    <a:lvl1pPr marL="0" algn="l" defTabSz="457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6" algn="l" defTabSz="457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9" algn="l" defTabSz="457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5" algn="l" defTabSz="457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8" algn="l" defTabSz="457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74" algn="l" defTabSz="457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8" algn="l" defTabSz="457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83" algn="l" defTabSz="457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8" algn="l" defTabSz="457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E51813B9-B3ED-334F-86F6-47A06AD9A57E}">
          <p14:sldIdLst>
            <p14:sldId id="377"/>
            <p14:sldId id="374"/>
            <p14:sldId id="376"/>
            <p14:sldId id="3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  <a:srgbClr val="FFF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15594" autoAdjust="0"/>
    <p:restoredTop sz="94720" autoAdjust="0"/>
  </p:normalViewPr>
  <p:slideViewPr>
    <p:cSldViewPr snapToGrid="0" snapToObjects="1">
      <p:cViewPr>
        <p:scale>
          <a:sx n="100" d="100"/>
          <a:sy n="100" d="100"/>
        </p:scale>
        <p:origin x="-1056" y="684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21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D9AA09-936C-534E-986F-0F65B3A71824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6C81BB0C-E9B8-044D-B9CD-365525837342}">
      <dgm:prSet phldrT="[Text]"/>
      <dgm:spPr>
        <a:ln>
          <a:solidFill>
            <a:srgbClr val="000000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2039F0D-A24E-6D4A-9C1D-2B535E2251B8}" type="parTrans" cxnId="{69BB6C0A-41F4-394D-83E5-A77F8C0E3A7B}">
      <dgm:prSet/>
      <dgm:spPr/>
      <dgm:t>
        <a:bodyPr/>
        <a:lstStyle/>
        <a:p>
          <a:endParaRPr lang="en-US"/>
        </a:p>
      </dgm:t>
    </dgm:pt>
    <dgm:pt modelId="{C9220B3F-3B0F-A24E-ACC1-35C1FD9980AA}" type="sibTrans" cxnId="{69BB6C0A-41F4-394D-83E5-A77F8C0E3A7B}">
      <dgm:prSet/>
      <dgm:spPr/>
      <dgm:t>
        <a:bodyPr/>
        <a:lstStyle/>
        <a:p>
          <a:endParaRPr lang="en-US"/>
        </a:p>
      </dgm:t>
    </dgm:pt>
    <dgm:pt modelId="{6C195C68-1BCC-B946-BE69-48A090DD951D}">
      <dgm:prSet phldrT="[Text]"/>
      <dgm:spPr>
        <a:ln>
          <a:solidFill>
            <a:srgbClr val="000000"/>
          </a:solidFill>
        </a:ln>
      </dgm:spPr>
      <dgm:t>
        <a:bodyPr/>
        <a:lstStyle/>
        <a:p>
          <a:endParaRPr lang="en-US" dirty="0"/>
        </a:p>
      </dgm:t>
    </dgm:pt>
    <dgm:pt modelId="{E7362511-167F-2042-B0FA-EAE560E26EE8}" type="parTrans" cxnId="{FA7EF0F8-5575-A649-AF6E-3C3DAB21E35F}">
      <dgm:prSet/>
      <dgm:spPr/>
      <dgm:t>
        <a:bodyPr/>
        <a:lstStyle/>
        <a:p>
          <a:endParaRPr lang="en-US"/>
        </a:p>
      </dgm:t>
    </dgm:pt>
    <dgm:pt modelId="{A23A1DE0-AEEE-9347-9843-616E4D22F2A2}" type="sibTrans" cxnId="{FA7EF0F8-5575-A649-AF6E-3C3DAB21E35F}">
      <dgm:prSet/>
      <dgm:spPr/>
      <dgm:t>
        <a:bodyPr/>
        <a:lstStyle/>
        <a:p>
          <a:endParaRPr lang="en-US"/>
        </a:p>
      </dgm:t>
    </dgm:pt>
    <dgm:pt modelId="{4B936A58-C165-1946-A818-6E08D6064F89}">
      <dgm:prSet phldrT="[Text]"/>
      <dgm:spPr>
        <a:ln>
          <a:solidFill>
            <a:srgbClr val="000000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D13E85A7-E3AF-2349-81AB-CA6BE5475E14}" type="parTrans" cxnId="{090C42FB-F851-5249-A17F-AD0373256B0C}">
      <dgm:prSet/>
      <dgm:spPr/>
      <dgm:t>
        <a:bodyPr/>
        <a:lstStyle/>
        <a:p>
          <a:endParaRPr lang="en-US"/>
        </a:p>
      </dgm:t>
    </dgm:pt>
    <dgm:pt modelId="{7FDE2312-2402-E04E-95CF-1FEB58413400}" type="sibTrans" cxnId="{090C42FB-F851-5249-A17F-AD0373256B0C}">
      <dgm:prSet/>
      <dgm:spPr/>
      <dgm:t>
        <a:bodyPr/>
        <a:lstStyle/>
        <a:p>
          <a:endParaRPr lang="en-US"/>
        </a:p>
      </dgm:t>
    </dgm:pt>
    <dgm:pt modelId="{A5A3CA54-CD58-6043-9BBC-30B0E939F950}">
      <dgm:prSet/>
      <dgm:spPr>
        <a:ln>
          <a:solidFill>
            <a:srgbClr val="000000"/>
          </a:solidFill>
        </a:ln>
      </dgm:spPr>
      <dgm:t>
        <a:bodyPr/>
        <a:lstStyle/>
        <a:p>
          <a:endParaRPr lang="en-US"/>
        </a:p>
      </dgm:t>
    </dgm:pt>
    <dgm:pt modelId="{3358D1D2-FF38-4543-B9BD-58279F7EA927}" type="parTrans" cxnId="{AC2CFF16-499D-7C43-ABBA-948252530615}">
      <dgm:prSet/>
      <dgm:spPr/>
      <dgm:t>
        <a:bodyPr/>
        <a:lstStyle/>
        <a:p>
          <a:endParaRPr lang="en-US"/>
        </a:p>
      </dgm:t>
    </dgm:pt>
    <dgm:pt modelId="{4BDACFBC-86FD-E74F-8BC5-8D9CC0CAD350}" type="sibTrans" cxnId="{AC2CFF16-499D-7C43-ABBA-948252530615}">
      <dgm:prSet/>
      <dgm:spPr/>
      <dgm:t>
        <a:bodyPr/>
        <a:lstStyle/>
        <a:p>
          <a:endParaRPr lang="en-US"/>
        </a:p>
      </dgm:t>
    </dgm:pt>
    <dgm:pt modelId="{0E7E88C5-1CB1-B345-9A6A-04C237419F14}">
      <dgm:prSet/>
      <dgm:spPr>
        <a:ln>
          <a:solidFill>
            <a:srgbClr val="000000"/>
          </a:solidFill>
        </a:ln>
      </dgm:spPr>
      <dgm:t>
        <a:bodyPr/>
        <a:lstStyle/>
        <a:p>
          <a:endParaRPr lang="en-US"/>
        </a:p>
      </dgm:t>
    </dgm:pt>
    <dgm:pt modelId="{8832601A-0710-7B4C-8BA1-DD8F2D16E02C}" type="parTrans" cxnId="{3B66A0D7-6C46-1949-8A00-8A31D5CA5801}">
      <dgm:prSet/>
      <dgm:spPr/>
      <dgm:t>
        <a:bodyPr/>
        <a:lstStyle/>
        <a:p>
          <a:endParaRPr lang="en-US"/>
        </a:p>
      </dgm:t>
    </dgm:pt>
    <dgm:pt modelId="{5E2FF939-97C6-2340-95F6-B73A24A313A5}" type="sibTrans" cxnId="{3B66A0D7-6C46-1949-8A00-8A31D5CA5801}">
      <dgm:prSet/>
      <dgm:spPr/>
      <dgm:t>
        <a:bodyPr/>
        <a:lstStyle/>
        <a:p>
          <a:endParaRPr lang="en-US"/>
        </a:p>
      </dgm:t>
    </dgm:pt>
    <dgm:pt modelId="{3FA940B9-4F0F-3F4E-9F9B-291684565543}" type="pres">
      <dgm:prSet presAssocID="{AAD9AA09-936C-534E-986F-0F65B3A71824}" presName="Name0" presStyleCnt="0">
        <dgm:presLayoutVars>
          <dgm:dir/>
          <dgm:resizeHandles val="exact"/>
        </dgm:presLayoutVars>
      </dgm:prSet>
      <dgm:spPr/>
    </dgm:pt>
    <dgm:pt modelId="{C516FDF7-785C-6341-92C3-E88654FC78B7}" type="pres">
      <dgm:prSet presAssocID="{6C81BB0C-E9B8-044D-B9CD-365525837342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DF4BF2-D20A-B042-8B0C-83A45570C51B}" type="pres">
      <dgm:prSet presAssocID="{C9220B3F-3B0F-A24E-ACC1-35C1FD9980AA}" presName="parSpace" presStyleCnt="0"/>
      <dgm:spPr/>
    </dgm:pt>
    <dgm:pt modelId="{E89BF371-9407-E04C-88B1-BFDEB0FC44DC}" type="pres">
      <dgm:prSet presAssocID="{A5A3CA54-CD58-6043-9BBC-30B0E939F95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2A2FD-D794-0249-A7E6-5ADEB3669D7F}" type="pres">
      <dgm:prSet presAssocID="{4BDACFBC-86FD-E74F-8BC5-8D9CC0CAD350}" presName="parSpace" presStyleCnt="0"/>
      <dgm:spPr/>
    </dgm:pt>
    <dgm:pt modelId="{52264850-733F-904F-A59B-4B0099DC9498}" type="pres">
      <dgm:prSet presAssocID="{0E7E88C5-1CB1-B345-9A6A-04C237419F14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666CE-DC1D-594A-B861-971C7E0DB7BB}" type="pres">
      <dgm:prSet presAssocID="{5E2FF939-97C6-2340-95F6-B73A24A313A5}" presName="parSpace" presStyleCnt="0"/>
      <dgm:spPr/>
    </dgm:pt>
    <dgm:pt modelId="{A08DA4AE-B8BC-1548-A29F-D8D6BAFC9DD5}" type="pres">
      <dgm:prSet presAssocID="{6C195C68-1BCC-B946-BE69-48A090DD951D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648CE-1E3C-FE46-B482-BD095A6C047B}" type="pres">
      <dgm:prSet presAssocID="{A23A1DE0-AEEE-9347-9843-616E4D22F2A2}" presName="parSpace" presStyleCnt="0"/>
      <dgm:spPr/>
    </dgm:pt>
    <dgm:pt modelId="{3A44B9E8-5AAE-A545-963A-01212A49E0B4}" type="pres">
      <dgm:prSet presAssocID="{4B936A58-C165-1946-A818-6E08D6064F89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C6E345-2DD5-B140-81DE-B91AC3DE258B}" type="presOf" srcId="{4B936A58-C165-1946-A818-6E08D6064F89}" destId="{3A44B9E8-5AAE-A545-963A-01212A49E0B4}" srcOrd="0" destOrd="0" presId="urn:microsoft.com/office/officeart/2005/8/layout/hChevron3"/>
    <dgm:cxn modelId="{4D160BE6-8FF5-124C-8DF0-99CAB0F19ED7}" type="presOf" srcId="{6C81BB0C-E9B8-044D-B9CD-365525837342}" destId="{C516FDF7-785C-6341-92C3-E88654FC78B7}" srcOrd="0" destOrd="0" presId="urn:microsoft.com/office/officeart/2005/8/layout/hChevron3"/>
    <dgm:cxn modelId="{FA7EF0F8-5575-A649-AF6E-3C3DAB21E35F}" srcId="{AAD9AA09-936C-534E-986F-0F65B3A71824}" destId="{6C195C68-1BCC-B946-BE69-48A090DD951D}" srcOrd="3" destOrd="0" parTransId="{E7362511-167F-2042-B0FA-EAE560E26EE8}" sibTransId="{A23A1DE0-AEEE-9347-9843-616E4D22F2A2}"/>
    <dgm:cxn modelId="{AC2CFF16-499D-7C43-ABBA-948252530615}" srcId="{AAD9AA09-936C-534E-986F-0F65B3A71824}" destId="{A5A3CA54-CD58-6043-9BBC-30B0E939F950}" srcOrd="1" destOrd="0" parTransId="{3358D1D2-FF38-4543-B9BD-58279F7EA927}" sibTransId="{4BDACFBC-86FD-E74F-8BC5-8D9CC0CAD350}"/>
    <dgm:cxn modelId="{69BB6C0A-41F4-394D-83E5-A77F8C0E3A7B}" srcId="{AAD9AA09-936C-534E-986F-0F65B3A71824}" destId="{6C81BB0C-E9B8-044D-B9CD-365525837342}" srcOrd="0" destOrd="0" parTransId="{C2039F0D-A24E-6D4A-9C1D-2B535E2251B8}" sibTransId="{C9220B3F-3B0F-A24E-ACC1-35C1FD9980AA}"/>
    <dgm:cxn modelId="{3B66A0D7-6C46-1949-8A00-8A31D5CA5801}" srcId="{AAD9AA09-936C-534E-986F-0F65B3A71824}" destId="{0E7E88C5-1CB1-B345-9A6A-04C237419F14}" srcOrd="2" destOrd="0" parTransId="{8832601A-0710-7B4C-8BA1-DD8F2D16E02C}" sibTransId="{5E2FF939-97C6-2340-95F6-B73A24A313A5}"/>
    <dgm:cxn modelId="{5AF91B9C-8E13-5346-AE70-27BCDF418689}" type="presOf" srcId="{0E7E88C5-1CB1-B345-9A6A-04C237419F14}" destId="{52264850-733F-904F-A59B-4B0099DC9498}" srcOrd="0" destOrd="0" presId="urn:microsoft.com/office/officeart/2005/8/layout/hChevron3"/>
    <dgm:cxn modelId="{53E32593-13AA-4640-883D-FF10CE42E495}" type="presOf" srcId="{6C195C68-1BCC-B946-BE69-48A090DD951D}" destId="{A08DA4AE-B8BC-1548-A29F-D8D6BAFC9DD5}" srcOrd="0" destOrd="0" presId="urn:microsoft.com/office/officeart/2005/8/layout/hChevron3"/>
    <dgm:cxn modelId="{F8649C7E-3DF8-2746-ABA4-8F033F5DF654}" type="presOf" srcId="{A5A3CA54-CD58-6043-9BBC-30B0E939F950}" destId="{E89BF371-9407-E04C-88B1-BFDEB0FC44DC}" srcOrd="0" destOrd="0" presId="urn:microsoft.com/office/officeart/2005/8/layout/hChevron3"/>
    <dgm:cxn modelId="{090C42FB-F851-5249-A17F-AD0373256B0C}" srcId="{AAD9AA09-936C-534E-986F-0F65B3A71824}" destId="{4B936A58-C165-1946-A818-6E08D6064F89}" srcOrd="4" destOrd="0" parTransId="{D13E85A7-E3AF-2349-81AB-CA6BE5475E14}" sibTransId="{7FDE2312-2402-E04E-95CF-1FEB58413400}"/>
    <dgm:cxn modelId="{260AEA0C-2076-0E4D-8551-436D9EE84E21}" type="presOf" srcId="{AAD9AA09-936C-534E-986F-0F65B3A71824}" destId="{3FA940B9-4F0F-3F4E-9F9B-291684565543}" srcOrd="0" destOrd="0" presId="urn:microsoft.com/office/officeart/2005/8/layout/hChevron3"/>
    <dgm:cxn modelId="{03FF1E24-1C3D-4543-9AEE-FF4FEBC1D6A3}" type="presParOf" srcId="{3FA940B9-4F0F-3F4E-9F9B-291684565543}" destId="{C516FDF7-785C-6341-92C3-E88654FC78B7}" srcOrd="0" destOrd="0" presId="urn:microsoft.com/office/officeart/2005/8/layout/hChevron3"/>
    <dgm:cxn modelId="{3C08C82F-C197-D646-9187-07029D94EE4C}" type="presParOf" srcId="{3FA940B9-4F0F-3F4E-9F9B-291684565543}" destId="{6EDF4BF2-D20A-B042-8B0C-83A45570C51B}" srcOrd="1" destOrd="0" presId="urn:microsoft.com/office/officeart/2005/8/layout/hChevron3"/>
    <dgm:cxn modelId="{559EF040-1DA5-3E4E-94FF-FAE1AB95AF3E}" type="presParOf" srcId="{3FA940B9-4F0F-3F4E-9F9B-291684565543}" destId="{E89BF371-9407-E04C-88B1-BFDEB0FC44DC}" srcOrd="2" destOrd="0" presId="urn:microsoft.com/office/officeart/2005/8/layout/hChevron3"/>
    <dgm:cxn modelId="{B4EC3916-5C12-1345-9D85-43D72FBBA5CC}" type="presParOf" srcId="{3FA940B9-4F0F-3F4E-9F9B-291684565543}" destId="{AA92A2FD-D794-0249-A7E6-5ADEB3669D7F}" srcOrd="3" destOrd="0" presId="urn:microsoft.com/office/officeart/2005/8/layout/hChevron3"/>
    <dgm:cxn modelId="{C9D9D92B-12E8-C44A-9448-95CDB87D8288}" type="presParOf" srcId="{3FA940B9-4F0F-3F4E-9F9B-291684565543}" destId="{52264850-733F-904F-A59B-4B0099DC9498}" srcOrd="4" destOrd="0" presId="urn:microsoft.com/office/officeart/2005/8/layout/hChevron3"/>
    <dgm:cxn modelId="{BD17EA5C-CEAD-5948-803B-9D4213B41A4B}" type="presParOf" srcId="{3FA940B9-4F0F-3F4E-9F9B-291684565543}" destId="{0D2666CE-DC1D-594A-B861-971C7E0DB7BB}" srcOrd="5" destOrd="0" presId="urn:microsoft.com/office/officeart/2005/8/layout/hChevron3"/>
    <dgm:cxn modelId="{7F6793B8-AC54-FF4B-8905-EF9B26BABBF0}" type="presParOf" srcId="{3FA940B9-4F0F-3F4E-9F9B-291684565543}" destId="{A08DA4AE-B8BC-1548-A29F-D8D6BAFC9DD5}" srcOrd="6" destOrd="0" presId="urn:microsoft.com/office/officeart/2005/8/layout/hChevron3"/>
    <dgm:cxn modelId="{E11C4219-CE34-5F49-883A-BECA0717C07E}" type="presParOf" srcId="{3FA940B9-4F0F-3F4E-9F9B-291684565543}" destId="{ADB648CE-1E3C-FE46-B482-BD095A6C047B}" srcOrd="7" destOrd="0" presId="urn:microsoft.com/office/officeart/2005/8/layout/hChevron3"/>
    <dgm:cxn modelId="{E79234D8-DEEE-6D40-8542-3D4C63D74824}" type="presParOf" srcId="{3FA940B9-4F0F-3F4E-9F9B-291684565543}" destId="{3A44B9E8-5AAE-A545-963A-01212A49E0B4}" srcOrd="8" destOrd="0" presId="urn:microsoft.com/office/officeart/2005/8/layout/hChevron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6FDF7-785C-6341-92C3-E88654FC78B7}">
      <dsp:nvSpPr>
        <dsp:cNvPr id="0" name=""/>
        <dsp:cNvSpPr/>
      </dsp:nvSpPr>
      <dsp:spPr>
        <a:xfrm>
          <a:off x="272" y="428421"/>
          <a:ext cx="530549" cy="2122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rgbClr val="0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272" y="428421"/>
        <a:ext cx="477494" cy="212219"/>
      </dsp:txXfrm>
    </dsp:sp>
    <dsp:sp modelId="{E89BF371-9407-E04C-88B1-BFDEB0FC44DC}">
      <dsp:nvSpPr>
        <dsp:cNvPr id="0" name=""/>
        <dsp:cNvSpPr/>
      </dsp:nvSpPr>
      <dsp:spPr>
        <a:xfrm>
          <a:off x="424711" y="428421"/>
          <a:ext cx="530549" cy="2122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rgbClr val="0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30821" y="428421"/>
        <a:ext cx="318330" cy="212219"/>
      </dsp:txXfrm>
    </dsp:sp>
    <dsp:sp modelId="{52264850-733F-904F-A59B-4B0099DC9498}">
      <dsp:nvSpPr>
        <dsp:cNvPr id="0" name=""/>
        <dsp:cNvSpPr/>
      </dsp:nvSpPr>
      <dsp:spPr>
        <a:xfrm>
          <a:off x="849150" y="428421"/>
          <a:ext cx="530549" cy="2122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rgbClr val="0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55260" y="428421"/>
        <a:ext cx="318330" cy="212219"/>
      </dsp:txXfrm>
    </dsp:sp>
    <dsp:sp modelId="{A08DA4AE-B8BC-1548-A29F-D8D6BAFC9DD5}">
      <dsp:nvSpPr>
        <dsp:cNvPr id="0" name=""/>
        <dsp:cNvSpPr/>
      </dsp:nvSpPr>
      <dsp:spPr>
        <a:xfrm>
          <a:off x="1273589" y="428421"/>
          <a:ext cx="530549" cy="2122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rgbClr val="0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1379699" y="428421"/>
        <a:ext cx="318330" cy="212219"/>
      </dsp:txXfrm>
    </dsp:sp>
    <dsp:sp modelId="{3A44B9E8-5AAE-A545-963A-01212A49E0B4}">
      <dsp:nvSpPr>
        <dsp:cNvPr id="0" name=""/>
        <dsp:cNvSpPr/>
      </dsp:nvSpPr>
      <dsp:spPr>
        <a:xfrm>
          <a:off x="1698028" y="428421"/>
          <a:ext cx="530549" cy="2122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rgbClr val="0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804138" y="428421"/>
        <a:ext cx="318330" cy="212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EDD8E-6747-654A-B159-90BC6B8B9C3C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58AFD-0090-DE46-94D2-8C9C930A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64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6" algn="l" defTabSz="457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9" algn="l" defTabSz="457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5" algn="l" defTabSz="457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8" algn="l" defTabSz="457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74" algn="l" defTabSz="457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8" algn="l" defTabSz="457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83" algn="l" defTabSz="457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8" algn="l" defTabSz="457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2.xml"/><Relationship Id="rId4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9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64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McK Title Elements"/>
          <p:cNvGrpSpPr>
            <a:grpSpLocks/>
          </p:cNvGrpSpPr>
          <p:nvPr/>
        </p:nvGrpSpPr>
        <p:grpSpPr bwMode="auto">
          <a:xfrm>
            <a:off x="4" y="4"/>
            <a:ext cx="9140760" cy="6859620"/>
            <a:chOff x="0" y="0"/>
            <a:chExt cx="5643" cy="4235"/>
          </a:xfrm>
        </p:grpSpPr>
        <p:sp>
          <p:nvSpPr>
            <p:cNvPr id="9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109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  <a:ea typeface="ＭＳ Ｐゴシック"/>
                </a:rPr>
                <a:t>Document type</a:t>
              </a:r>
            </a:p>
          </p:txBody>
        </p:sp>
        <p:sp>
          <p:nvSpPr>
            <p:cNvPr id="10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109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  <a:ea typeface="ＭＳ Ｐゴシック"/>
                </a:rPr>
                <a:t>Date</a:t>
              </a:r>
            </a:p>
          </p:txBody>
        </p:sp>
        <p:sp>
          <p:nvSpPr>
            <p:cNvPr id="11" name="McK Disclaimer" hidden="1"/>
            <p:cNvSpPr>
              <a:spLocks noChangeArrowheads="1"/>
            </p:cNvSpPr>
            <p:nvPr/>
          </p:nvSpPr>
          <p:spPr bwMode="auto">
            <a:xfrm>
              <a:off x="1663" y="3714"/>
              <a:ext cx="322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2094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>
                  <a:solidFill>
                    <a:srgbClr val="000000"/>
                  </a:solidFill>
                  <a:latin typeface="Arial"/>
                  <a:ea typeface="ＭＳ Ｐゴシック"/>
                </a:rPr>
                <a:t>CONFIDENTIAL AND PROPRIETARY</a:t>
              </a:r>
            </a:p>
            <a:p>
              <a:pPr defTabSz="82094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>
                  <a:solidFill>
                    <a:srgbClr val="000000"/>
                  </a:solidFill>
                  <a:latin typeface="Arial"/>
                  <a:ea typeface="ＭＳ Ｐゴシック"/>
                </a:rPr>
                <a:t>Any use of this material without specific permission of McKinsey &amp; Company is strictly prohibited</a:t>
              </a:r>
            </a:p>
          </p:txBody>
        </p:sp>
        <p:sp>
          <p:nvSpPr>
            <p:cNvPr id="12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109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109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109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063" y="6574549"/>
            <a:ext cx="1670055" cy="19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93795" y="2176938"/>
            <a:ext cx="5036084" cy="1015663"/>
          </a:xfrm>
          <a:prstGeom prst="rect">
            <a:avLst/>
          </a:prstGeom>
        </p:spPr>
        <p:txBody>
          <a:bodyPr/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93795" y="3945699"/>
            <a:ext cx="5036084" cy="219820"/>
          </a:xfrm>
        </p:spPr>
        <p:txBody>
          <a:bodyPr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6318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cK 2. Slide Title"/>
          <p:cNvSpPr>
            <a:spLocks noGrp="1" noChangeArrowheads="1"/>
          </p:cNvSpPr>
          <p:nvPr>
            <p:ph type="title"/>
          </p:nvPr>
        </p:nvSpPr>
        <p:spPr bwMode="auto">
          <a:xfrm>
            <a:off x="121492" y="234863"/>
            <a:ext cx="879411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19605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l">
              <a:defRPr lang="en-US" sz="10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2C328C1-A84F-4A39-A664-DBA00541A8C6}" type="slidenum">
              <a:rPr>
                <a:solidFill>
                  <a:srgbClr val="000000"/>
                </a:solidFill>
                <a:latin typeface="Arial"/>
                <a:ea typeface="ＭＳ Ｐゴシック"/>
              </a:rPr>
              <a:pPr/>
              <a:t>‹#›</a:t>
            </a:fld>
            <a:endParaRPr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41812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93795" y="2176940"/>
            <a:ext cx="5036084" cy="507831"/>
          </a:xfrm>
        </p:spPr>
        <p:txBody>
          <a:bodyPr/>
          <a:lstStyle>
            <a:lvl1pPr>
              <a:defRPr sz="3300" b="0"/>
            </a:lvl1pPr>
          </a:lstStyle>
          <a:p>
            <a:pPr lvl="0"/>
            <a:r>
              <a:rPr lang="en-US" noProof="0" smtClean="0"/>
              <a:t>Click to edit Master title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93795" y="3945699"/>
            <a:ext cx="5036084" cy="219820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373" name="Working Draft Text" hidden="1"/>
          <p:cNvSpPr txBox="1">
            <a:spLocks noChangeArrowheads="1"/>
          </p:cNvSpPr>
          <p:nvPr/>
        </p:nvSpPr>
        <p:spPr bwMode="auto">
          <a:xfrm>
            <a:off x="2693795" y="349865"/>
            <a:ext cx="1013962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WORKING DRAFT</a:t>
            </a:r>
          </a:p>
        </p:txBody>
      </p:sp>
      <p:sp>
        <p:nvSpPr>
          <p:cNvPr id="13468" name="Working Draft" hidden="1"/>
          <p:cNvSpPr txBox="1">
            <a:spLocks noChangeArrowheads="1"/>
          </p:cNvSpPr>
          <p:nvPr/>
        </p:nvSpPr>
        <p:spPr bwMode="auto">
          <a:xfrm>
            <a:off x="2693795" y="508603"/>
            <a:ext cx="2895826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fontAlgn="base">
              <a:spcBef>
                <a:spcPct val="0"/>
              </a:spcBef>
              <a:spcAft>
                <a:spcPct val="0"/>
              </a:spcAft>
            </a:pPr>
            <a:r>
              <a:rPr lang="en-GB" sz="9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Last Modified 31/10/2011 17:46:52 GMT Standard Time</a:t>
            </a:r>
            <a:endParaRPr lang="en-US" sz="9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469" name="Printed" hidden="1"/>
          <p:cNvSpPr txBox="1">
            <a:spLocks noChangeArrowheads="1"/>
          </p:cNvSpPr>
          <p:nvPr/>
        </p:nvSpPr>
        <p:spPr bwMode="auto">
          <a:xfrm>
            <a:off x="2693795" y="668958"/>
            <a:ext cx="2819404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fontAlgn="base">
              <a:spcBef>
                <a:spcPct val="0"/>
              </a:spcBef>
              <a:spcAft>
                <a:spcPct val="0"/>
              </a:spcAft>
            </a:pPr>
            <a:r>
              <a:rPr lang="en-US" sz="9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Printed 7/8/2011 1:21:28 AM Romance Standard Time</a:t>
            </a:r>
          </a:p>
        </p:txBody>
      </p:sp>
      <p:grpSp>
        <p:nvGrpSpPr>
          <p:cNvPr id="13513" name="McK Title Elements"/>
          <p:cNvGrpSpPr>
            <a:grpSpLocks/>
          </p:cNvGrpSpPr>
          <p:nvPr/>
        </p:nvGrpSpPr>
        <p:grpSpPr bwMode="auto">
          <a:xfrm>
            <a:off x="3" y="3"/>
            <a:ext cx="9140760" cy="6859620"/>
            <a:chOff x="0" y="0"/>
            <a:chExt cx="5643" cy="4235"/>
          </a:xfrm>
        </p:grpSpPr>
        <p:sp>
          <p:nvSpPr>
            <p:cNvPr id="13332" name="McK Document type" hidden="1"/>
            <p:cNvSpPr txBox="1">
              <a:spLocks noChangeArrowheads="1"/>
            </p:cNvSpPr>
            <p:nvPr userDrawn="1"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91420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Document type</a:t>
              </a:r>
            </a:p>
          </p:txBody>
        </p:sp>
        <p:sp>
          <p:nvSpPr>
            <p:cNvPr id="13333" name="McK Date" hidden="1"/>
            <p:cNvSpPr txBox="1">
              <a:spLocks noChangeArrowheads="1"/>
            </p:cNvSpPr>
            <p:nvPr userDrawn="1"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20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Date</a:t>
              </a:r>
            </a:p>
          </p:txBody>
        </p:sp>
        <p:sp>
          <p:nvSpPr>
            <p:cNvPr id="13352" name="McK Disclaimer" hidden="1"/>
            <p:cNvSpPr>
              <a:spLocks noChangeArrowheads="1"/>
            </p:cNvSpPr>
            <p:nvPr userDrawn="1"/>
          </p:nvSpPr>
          <p:spPr bwMode="auto">
            <a:xfrm>
              <a:off x="1663" y="3714"/>
              <a:ext cx="277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2102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CONFIDENTIAL AND PROPRIETARY</a:t>
              </a:r>
            </a:p>
            <a:p>
              <a:pPr defTabSz="82102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Any use of this material without specific permission of McKinsey &amp; Company is strictly prohibited</a:t>
              </a:r>
            </a:p>
          </p:txBody>
        </p:sp>
        <p:sp>
          <p:nvSpPr>
            <p:cNvPr id="13474" name="TitleBottomPlaceholder" hidden="1"/>
            <p:cNvSpPr>
              <a:spLocks noChangeArrowheads="1"/>
            </p:cNvSpPr>
            <p:nvPr userDrawn="1"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206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475" name="TitleTopPlaceholder" hidden="1"/>
            <p:cNvSpPr>
              <a:spLocks noChangeArrowheads="1"/>
            </p:cNvSpPr>
            <p:nvPr userDrawn="1"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206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477" name="Rectangle 1189" hidden="1"/>
            <p:cNvSpPr>
              <a:spLocks noChangeArrowheads="1"/>
            </p:cNvSpPr>
            <p:nvPr userDrawn="1"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206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510" name="TitleBottomBar"/>
          <p:cNvGrpSpPr>
            <a:grpSpLocks/>
          </p:cNvGrpSpPr>
          <p:nvPr userDrawn="1"/>
        </p:nvGrpSpPr>
        <p:grpSpPr bwMode="auto">
          <a:xfrm>
            <a:off x="2238620" y="6428771"/>
            <a:ext cx="6905380" cy="429232"/>
            <a:chOff x="1382" y="3969"/>
            <a:chExt cx="4263" cy="265"/>
          </a:xfrm>
        </p:grpSpPr>
        <p:sp>
          <p:nvSpPr>
            <p:cNvPr id="13422" name="Rectangle 1134"/>
            <p:cNvSpPr>
              <a:spLocks noChangeArrowheads="1"/>
            </p:cNvSpPr>
            <p:nvPr userDrawn="1">
              <p:custDataLst>
                <p:tags r:id="rId1"/>
              </p:custDataLst>
            </p:nvPr>
          </p:nvSpPr>
          <p:spPr bwMode="gray">
            <a:xfrm>
              <a:off x="1382" y="3969"/>
              <a:ext cx="4263" cy="26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296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206" fontAlgn="base">
                <a:spcBef>
                  <a:spcPct val="0"/>
                </a:spcBef>
                <a:spcAft>
                  <a:spcPct val="0"/>
                </a:spcAft>
              </a:pPr>
              <a:endParaRPr lang="en-US" sz="16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13480" name="Picture 1192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" y="4059"/>
              <a:ext cx="1023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pic>
        <p:nvPicPr>
          <p:cNvPr id="13507" name="TitleBottomBarBW" hidden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062" y="6574548"/>
            <a:ext cx="1670055" cy="19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514" name="doc id"/>
          <p:cNvSpPr txBox="1">
            <a:spLocks noChangeArrowheads="1"/>
          </p:cNvSpPr>
          <p:nvPr/>
        </p:nvSpPr>
        <p:spPr bwMode="auto">
          <a:xfrm>
            <a:off x="8614312" y="37255"/>
            <a:ext cx="30129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4206" fontAlgn="base">
              <a:spcBef>
                <a:spcPct val="0"/>
              </a:spcBef>
              <a:spcAft>
                <a:spcPct val="0"/>
              </a:spcAft>
            </a:pPr>
            <a:endParaRPr lang="en-GB" sz="8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91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D87C5D-934D-E64B-8815-B2B2F53B3326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3489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51" y="4407329"/>
            <a:ext cx="7771995" cy="1261884"/>
          </a:xfrm>
        </p:spPr>
        <p:txBody>
          <a:bodyPr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51" y="2907443"/>
            <a:ext cx="7771995" cy="1499884"/>
          </a:xfrm>
        </p:spPr>
        <p:txBody>
          <a:bodyPr anchor="b"/>
          <a:lstStyle>
            <a:lvl1pPr marL="0" indent="0">
              <a:buNone/>
              <a:defRPr sz="2000"/>
            </a:lvl1pPr>
            <a:lvl2pPr marL="466381" indent="0">
              <a:buNone/>
              <a:defRPr sz="1800"/>
            </a:lvl2pPr>
            <a:lvl3pPr marL="932764" indent="0">
              <a:buNone/>
              <a:defRPr sz="1600"/>
            </a:lvl3pPr>
            <a:lvl4pPr marL="1399147" indent="0">
              <a:buNone/>
              <a:defRPr sz="1400"/>
            </a:lvl4pPr>
            <a:lvl5pPr marL="1865530" indent="0">
              <a:buNone/>
              <a:defRPr sz="1400"/>
            </a:lvl5pPr>
            <a:lvl6pPr marL="2331912" indent="0">
              <a:buNone/>
              <a:defRPr sz="1400"/>
            </a:lvl6pPr>
            <a:lvl7pPr marL="2798293" indent="0">
              <a:buNone/>
              <a:defRPr sz="1400"/>
            </a:lvl7pPr>
            <a:lvl8pPr marL="3264676" indent="0">
              <a:buNone/>
              <a:defRPr sz="1400"/>
            </a:lvl8pPr>
            <a:lvl9pPr marL="373105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E32778-7193-F44C-9517-BB919272B5FE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5023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2157" y="1990667"/>
            <a:ext cx="2117131" cy="124720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54793" y="1990667"/>
            <a:ext cx="2117132" cy="124720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B32F5C-EFB3-9747-80B6-1E1B5213FC3B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1968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95" y="275358"/>
            <a:ext cx="8230410" cy="2983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98" y="1535521"/>
            <a:ext cx="4039882" cy="639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381" indent="0">
              <a:buNone/>
              <a:defRPr sz="2000" b="1"/>
            </a:lvl2pPr>
            <a:lvl3pPr marL="932764" indent="0">
              <a:buNone/>
              <a:defRPr sz="1800" b="1"/>
            </a:lvl3pPr>
            <a:lvl4pPr marL="1399147" indent="0">
              <a:buNone/>
              <a:defRPr sz="1600" b="1"/>
            </a:lvl4pPr>
            <a:lvl5pPr marL="1865530" indent="0">
              <a:buNone/>
              <a:defRPr sz="1600" b="1"/>
            </a:lvl5pPr>
            <a:lvl6pPr marL="2331912" indent="0">
              <a:buNone/>
              <a:defRPr sz="1600" b="1"/>
            </a:lvl6pPr>
            <a:lvl7pPr marL="2798293" indent="0">
              <a:buNone/>
              <a:defRPr sz="1600" b="1"/>
            </a:lvl7pPr>
            <a:lvl8pPr marL="3264676" indent="0">
              <a:buNone/>
              <a:defRPr sz="1600" b="1"/>
            </a:lvl8pPr>
            <a:lvl9pPr marL="373105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98" y="2175318"/>
            <a:ext cx="4039882" cy="39505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703" y="1535521"/>
            <a:ext cx="4041502" cy="639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381" indent="0">
              <a:buNone/>
              <a:defRPr sz="2000" b="1"/>
            </a:lvl2pPr>
            <a:lvl3pPr marL="932764" indent="0">
              <a:buNone/>
              <a:defRPr sz="1800" b="1"/>
            </a:lvl3pPr>
            <a:lvl4pPr marL="1399147" indent="0">
              <a:buNone/>
              <a:defRPr sz="1600" b="1"/>
            </a:lvl4pPr>
            <a:lvl5pPr marL="1865530" indent="0">
              <a:buNone/>
              <a:defRPr sz="1600" b="1"/>
            </a:lvl5pPr>
            <a:lvl6pPr marL="2331912" indent="0">
              <a:buNone/>
              <a:defRPr sz="1600" b="1"/>
            </a:lvl6pPr>
            <a:lvl7pPr marL="2798293" indent="0">
              <a:buNone/>
              <a:defRPr sz="1600" b="1"/>
            </a:lvl7pPr>
            <a:lvl8pPr marL="3264676" indent="0">
              <a:buNone/>
              <a:defRPr sz="1600" b="1"/>
            </a:lvl8pPr>
            <a:lvl9pPr marL="373105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703" y="2175318"/>
            <a:ext cx="4041502" cy="39505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8C5390-F37F-1B44-B299-2285B71BABAA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2828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187EF8-C437-0641-8119-4DBB785FEC95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13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5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C7B96A-2CD5-1D48-8831-37F1A2341E7B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708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95" y="807042"/>
            <a:ext cx="3008044" cy="6280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988" y="273740"/>
            <a:ext cx="5112217" cy="5852138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95" y="1435094"/>
            <a:ext cx="3008044" cy="4690781"/>
          </a:xfrm>
        </p:spPr>
        <p:txBody>
          <a:bodyPr/>
          <a:lstStyle>
            <a:lvl1pPr marL="0" indent="0">
              <a:buNone/>
              <a:defRPr sz="1400"/>
            </a:lvl1pPr>
            <a:lvl2pPr marL="466381" indent="0">
              <a:buNone/>
              <a:defRPr sz="1200"/>
            </a:lvl2pPr>
            <a:lvl3pPr marL="932764" indent="0">
              <a:buNone/>
              <a:defRPr sz="1000"/>
            </a:lvl3pPr>
            <a:lvl4pPr marL="1399147" indent="0">
              <a:buNone/>
              <a:defRPr sz="900"/>
            </a:lvl4pPr>
            <a:lvl5pPr marL="1865530" indent="0">
              <a:buNone/>
              <a:defRPr sz="900"/>
            </a:lvl5pPr>
            <a:lvl6pPr marL="2331912" indent="0">
              <a:buNone/>
              <a:defRPr sz="900"/>
            </a:lvl6pPr>
            <a:lvl7pPr marL="2798293" indent="0">
              <a:buNone/>
              <a:defRPr sz="900"/>
            </a:lvl7pPr>
            <a:lvl8pPr marL="3264676" indent="0">
              <a:buNone/>
              <a:defRPr sz="900"/>
            </a:lvl8pPr>
            <a:lvl9pPr marL="37310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B5248A-D213-0146-8CDC-4BBEF9CCEFE3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3491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544" y="5053809"/>
            <a:ext cx="5486400" cy="3140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544" y="612264"/>
            <a:ext cx="5486400" cy="4115772"/>
          </a:xfrm>
        </p:spPr>
        <p:txBody>
          <a:bodyPr/>
          <a:lstStyle>
            <a:lvl1pPr marL="0" indent="0">
              <a:buNone/>
              <a:defRPr sz="3300"/>
            </a:lvl1pPr>
            <a:lvl2pPr marL="466381" indent="0">
              <a:buNone/>
              <a:defRPr sz="2900"/>
            </a:lvl2pPr>
            <a:lvl3pPr marL="932764" indent="0">
              <a:buNone/>
              <a:defRPr sz="2400"/>
            </a:lvl3pPr>
            <a:lvl4pPr marL="1399147" indent="0">
              <a:buNone/>
              <a:defRPr sz="2000"/>
            </a:lvl4pPr>
            <a:lvl5pPr marL="1865530" indent="0">
              <a:buNone/>
              <a:defRPr sz="2000"/>
            </a:lvl5pPr>
            <a:lvl6pPr marL="2331912" indent="0">
              <a:buNone/>
              <a:defRPr sz="2000"/>
            </a:lvl6pPr>
            <a:lvl7pPr marL="2798293" indent="0">
              <a:buNone/>
              <a:defRPr sz="2000"/>
            </a:lvl7pPr>
            <a:lvl8pPr marL="3264676" indent="0">
              <a:buNone/>
              <a:defRPr sz="2000"/>
            </a:lvl8pPr>
            <a:lvl9pPr marL="373105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544" y="5367835"/>
            <a:ext cx="5486400" cy="805014"/>
          </a:xfrm>
        </p:spPr>
        <p:txBody>
          <a:bodyPr/>
          <a:lstStyle>
            <a:lvl1pPr marL="0" indent="0">
              <a:buNone/>
              <a:defRPr sz="1400"/>
            </a:lvl1pPr>
            <a:lvl2pPr marL="466381" indent="0">
              <a:buNone/>
              <a:defRPr sz="1200"/>
            </a:lvl2pPr>
            <a:lvl3pPr marL="932764" indent="0">
              <a:buNone/>
              <a:defRPr sz="1000"/>
            </a:lvl3pPr>
            <a:lvl4pPr marL="1399147" indent="0">
              <a:buNone/>
              <a:defRPr sz="900"/>
            </a:lvl4pPr>
            <a:lvl5pPr marL="1865530" indent="0">
              <a:buNone/>
              <a:defRPr sz="900"/>
            </a:lvl5pPr>
            <a:lvl6pPr marL="2331912" indent="0">
              <a:buNone/>
              <a:defRPr sz="900"/>
            </a:lvl6pPr>
            <a:lvl7pPr marL="2798293" indent="0">
              <a:buNone/>
              <a:defRPr sz="900"/>
            </a:lvl7pPr>
            <a:lvl8pPr marL="3264676" indent="0">
              <a:buNone/>
              <a:defRPr sz="900"/>
            </a:lvl8pPr>
            <a:lvl9pPr marL="37310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EF7F99-6CCF-6B40-8654-7B07FEB722C4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5119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085B2F-0546-9A46-A98A-A77AFB98F863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51044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30831" y="234866"/>
            <a:ext cx="584775" cy="30030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488" y="234866"/>
            <a:ext cx="6440486" cy="30030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5E2CB0-FE21-E940-8A78-7A740DBF120B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616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8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8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2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4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9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6" indent="0">
              <a:buNone/>
              <a:defRPr sz="1200"/>
            </a:lvl2pPr>
            <a:lvl3pPr marL="914109" indent="0">
              <a:buNone/>
              <a:defRPr sz="1000"/>
            </a:lvl3pPr>
            <a:lvl4pPr marL="1371165" indent="0">
              <a:buNone/>
              <a:defRPr sz="900"/>
            </a:lvl4pPr>
            <a:lvl5pPr marL="1828218" indent="0">
              <a:buNone/>
              <a:defRPr sz="900"/>
            </a:lvl5pPr>
            <a:lvl6pPr marL="2285274" indent="0">
              <a:buNone/>
              <a:defRPr sz="900"/>
            </a:lvl6pPr>
            <a:lvl7pPr marL="2742328" indent="0">
              <a:buNone/>
              <a:defRPr sz="900"/>
            </a:lvl7pPr>
            <a:lvl8pPr marL="3199383" indent="0">
              <a:buNone/>
              <a:defRPr sz="900"/>
            </a:lvl8pPr>
            <a:lvl9pPr marL="36564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2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6" indent="0">
              <a:buNone/>
              <a:defRPr sz="2800"/>
            </a:lvl2pPr>
            <a:lvl3pPr marL="914109" indent="0">
              <a:buNone/>
              <a:defRPr sz="2400"/>
            </a:lvl3pPr>
            <a:lvl4pPr marL="1371165" indent="0">
              <a:buNone/>
              <a:defRPr sz="2000"/>
            </a:lvl4pPr>
            <a:lvl5pPr marL="1828218" indent="0">
              <a:buNone/>
              <a:defRPr sz="2000"/>
            </a:lvl5pPr>
            <a:lvl6pPr marL="2285274" indent="0">
              <a:buNone/>
              <a:defRPr sz="2000"/>
            </a:lvl6pPr>
            <a:lvl7pPr marL="2742328" indent="0">
              <a:buNone/>
              <a:defRPr sz="2000"/>
            </a:lvl7pPr>
            <a:lvl8pPr marL="3199383" indent="0">
              <a:buNone/>
              <a:defRPr sz="2000"/>
            </a:lvl8pPr>
            <a:lvl9pPr marL="365643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6" indent="0">
              <a:buNone/>
              <a:defRPr sz="1200"/>
            </a:lvl2pPr>
            <a:lvl3pPr marL="914109" indent="0">
              <a:buNone/>
              <a:defRPr sz="1000"/>
            </a:lvl3pPr>
            <a:lvl4pPr marL="1371165" indent="0">
              <a:buNone/>
              <a:defRPr sz="900"/>
            </a:lvl4pPr>
            <a:lvl5pPr marL="1828218" indent="0">
              <a:buNone/>
              <a:defRPr sz="900"/>
            </a:lvl5pPr>
            <a:lvl6pPr marL="2285274" indent="0">
              <a:buNone/>
              <a:defRPr sz="900"/>
            </a:lvl6pPr>
            <a:lvl7pPr marL="2742328" indent="0">
              <a:buNone/>
              <a:defRPr sz="900"/>
            </a:lvl7pPr>
            <a:lvl8pPr marL="3199383" indent="0">
              <a:buNone/>
              <a:defRPr sz="900"/>
            </a:lvl8pPr>
            <a:lvl9pPr marL="36564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fld id="{63BF7CF8-B9AD-1A4C-A226-079BB159061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6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3" Type="http://schemas.openxmlformats.org/officeDocument/2006/relationships/theme" Target="../theme/theme2.xml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5" Type="http://schemas.openxmlformats.org/officeDocument/2006/relationships/tags" Target="../tags/tag1.xml"/><Relationship Id="rId15" Type="http://schemas.openxmlformats.org/officeDocument/2006/relationships/tags" Target="../tags/tag11.xml"/><Relationship Id="rId10" Type="http://schemas.openxmlformats.org/officeDocument/2006/relationships/tags" Target="../tags/tag6.xml"/><Relationship Id="rId4" Type="http://schemas.openxmlformats.org/officeDocument/2006/relationships/vmlDrawing" Target="../drawings/vmlDrawing1.vml"/><Relationship Id="rId9" Type="http://schemas.openxmlformats.org/officeDocument/2006/relationships/tags" Target="../tags/tag5.xml"/><Relationship Id="rId14" Type="http://schemas.openxmlformats.org/officeDocument/2006/relationships/tags" Target="../tags/tag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444261"/>
          </a:xfrm>
          <a:prstGeom prst="rect">
            <a:avLst/>
          </a:prstGeom>
        </p:spPr>
        <p:txBody>
          <a:bodyPr vert="horz" lIns="91411" tIns="45706" rIns="91411" bIns="45706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50702"/>
            <a:ext cx="8229600" cy="5367780"/>
          </a:xfrm>
          <a:prstGeom prst="rect">
            <a:avLst/>
          </a:prstGeom>
        </p:spPr>
        <p:txBody>
          <a:bodyPr vert="horz" lIns="91411" tIns="45706" rIns="91411" bIns="4570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r>
              <a:rPr lang="en-US" smtClean="0"/>
              <a:t>Source: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9CB93-AF41-5141-B455-4816A1BD9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4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056" rtl="0" eaLnBrk="1" latinLnBrk="0" hangingPunct="1">
        <a:spcBef>
          <a:spcPct val="0"/>
        </a:spcBef>
        <a:buNone/>
        <a:defRPr sz="19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791" indent="-342791" algn="l" defTabSz="457056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742714" indent="-285660" algn="l" defTabSz="457056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1142636" indent="-228527" algn="l" defTabSz="457056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599691" indent="-228527" algn="l" defTabSz="457056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6746" indent="-228527" algn="l" defTabSz="457056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3800" indent="-228527" algn="l" defTabSz="45705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55" indent="-228527" algn="l" defTabSz="45705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10" indent="-228527" algn="l" defTabSz="45705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64" indent="-228527" algn="l" defTabSz="45705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6" algn="l" defTabSz="457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9" algn="l" defTabSz="457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5" algn="l" defTabSz="457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8" algn="l" defTabSz="457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74" algn="l" defTabSz="457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8" algn="l" defTabSz="457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83" algn="l" defTabSz="457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8" algn="l" defTabSz="457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212015959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0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SlideBottomBar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6428772"/>
            <a:ext cx="9144000" cy="430852"/>
          </a:xfrm>
          <a:prstGeom prst="rect">
            <a:avLst/>
          </a:prstGeom>
          <a:solidFill>
            <a:srgbClr val="C7DF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66" tIns="46633" rIns="93266" bIns="46633" anchor="ctr"/>
          <a:lstStyle/>
          <a:p>
            <a:pPr defTabSz="914109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033" name="doc id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246612" y="37255"/>
            <a:ext cx="670614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235" fontAlgn="base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  <p:custDataLst>
              <p:tags r:id="rId8"/>
            </p:custDataLst>
          </p:nvPr>
        </p:nvSpPr>
        <p:spPr bwMode="auto">
          <a:xfrm>
            <a:off x="1482158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  <p:custDataLst>
              <p:tags r:id="rId9"/>
            </p:custDataLst>
          </p:nvPr>
        </p:nvSpPr>
        <p:spPr bwMode="auto">
          <a:xfrm>
            <a:off x="121492" y="234863"/>
            <a:ext cx="879411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21488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109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808080"/>
                </a:solidFill>
                <a:latin typeface="Arial"/>
                <a:ea typeface="ＭＳ Ｐゴシック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21491" y="542619"/>
            <a:ext cx="8794113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08080"/>
                </a:solidFill>
                <a:latin typeface="Arial"/>
                <a:ea typeface="ＭＳ Ｐゴシック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121489" y="6203623"/>
            <a:ext cx="8722840" cy="518318"/>
            <a:chOff x="75" y="3830"/>
            <a:chExt cx="5385" cy="320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smtClean="0">
                  <a:solidFill>
                    <a:srgbClr val="000000"/>
                  </a:solidFill>
                  <a:latin typeface="Arial"/>
                  <a:ea typeface="ＭＳ Ｐゴシック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21778" indent="-621778" defTabSz="913235" fontAlgn="base">
                <a:spcBef>
                  <a:spcPct val="0"/>
                </a:spcBef>
                <a:spcAft>
                  <a:spcPct val="0"/>
                </a:spcAft>
                <a:tabLst>
                  <a:tab pos="625015" algn="l"/>
                </a:tabLst>
              </a:pPr>
              <a:r>
                <a:rPr lang="en-US" sz="1000">
                  <a:solidFill>
                    <a:srgbClr val="000000"/>
                  </a:solidFill>
                  <a:latin typeface="Arial"/>
                  <a:ea typeface="ＭＳ Ｐゴシック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1482158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109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000000"/>
                  </a:solidFill>
                  <a:latin typeface="Arial"/>
                  <a:ea typeface="ＭＳ Ｐゴシック"/>
                </a:rPr>
                <a:t>Title</a:t>
              </a:r>
            </a:p>
            <a:p>
              <a:pPr defTabSz="914109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808080"/>
                  </a:solidFill>
                  <a:latin typeface="Arial"/>
                  <a:ea typeface="ＭＳ Ｐゴシック"/>
                </a:rPr>
                <a:t>Unit of measure</a:t>
              </a:r>
            </a:p>
          </p:txBody>
        </p:sp>
      </p:grpSp>
      <p:sp>
        <p:nvSpPr>
          <p:cNvPr id="21" name="SlideLogoSeparator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8590626" y="6534055"/>
            <a:ext cx="40892" cy="18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913235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/>
                <a:ea typeface="ＭＳ Ｐゴシック"/>
              </a:rPr>
              <a:t>|</a:t>
            </a:r>
          </a:p>
        </p:txBody>
      </p:sp>
      <p:sp>
        <p:nvSpPr>
          <p:cNvPr id="22" name="Slide Number Placeholder 1"/>
          <p:cNvSpPr>
            <a:spLocks noGrp="1"/>
          </p:cNvSpPr>
          <p:nvPr>
            <p:ph type="sldNum" sz="quarter" idx="4"/>
            <p:custDataLst>
              <p:tags r:id="rId15"/>
            </p:custDataLst>
          </p:nvPr>
        </p:nvSpPr>
        <p:spPr>
          <a:xfrm>
            <a:off x="8719605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l">
              <a:defRPr lang="en-US" sz="10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914109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  <a:latin typeface="Arial"/>
                <a:ea typeface="ＭＳ Ｐゴシック"/>
              </a:rPr>
              <a:pPr defTabSz="91410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2009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235" rtl="0" eaLnBrk="1" fontAlgn="base" hangingPunct="1">
        <a:spcBef>
          <a:spcPct val="0"/>
        </a:spcBef>
        <a:spcAft>
          <a:spcPct val="0"/>
        </a:spcAft>
        <a:tabLst>
          <a:tab pos="275266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23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23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23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23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331" algn="l" defTabSz="91323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665" algn="l" defTabSz="91323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8999" algn="l" defTabSz="91323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332" algn="l" defTabSz="91323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235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44" indent="-195925" algn="l" defTabSz="91323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331" indent="-267170" algn="l" defTabSz="91323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636" indent="-158683" algn="l" defTabSz="91323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785" indent="-132776" algn="l" defTabSz="91323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785" indent="-132776" algn="l" defTabSz="91323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785" indent="-132776" algn="l" defTabSz="91323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785" indent="-132776" algn="l" defTabSz="91323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785" indent="-132776" algn="l" defTabSz="91323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6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31" algn="l" defTabSz="9326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665" algn="l" defTabSz="9326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999" algn="l" defTabSz="9326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332" algn="l" defTabSz="9326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665" algn="l" defTabSz="9326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7996" algn="l" defTabSz="9326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329" algn="l" defTabSz="9326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663" algn="l" defTabSz="9326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cK 2. Slide Title"/>
          <p:cNvSpPr>
            <a:spLocks noGrp="1" noChangeArrowheads="1"/>
          </p:cNvSpPr>
          <p:nvPr>
            <p:ph type="title"/>
          </p:nvPr>
        </p:nvSpPr>
        <p:spPr bwMode="auto">
          <a:xfrm>
            <a:off x="121491" y="234866"/>
            <a:ext cx="879411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76" name="McK 1. On-page tracker" hidden="1"/>
          <p:cNvSpPr>
            <a:spLocks noChangeArrowheads="1"/>
          </p:cNvSpPr>
          <p:nvPr/>
        </p:nvSpPr>
        <p:spPr bwMode="auto">
          <a:xfrm>
            <a:off x="121488" y="27537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808080"/>
                </a:solidFill>
                <a:latin typeface="Arial" charset="0"/>
                <a:ea typeface="ＭＳ Ｐゴシック" charset="0"/>
              </a:rPr>
              <a:t>TRACKER</a:t>
            </a:r>
          </a:p>
        </p:txBody>
      </p:sp>
      <p:sp>
        <p:nvSpPr>
          <p:cNvPr id="1032" name="McK 3. Unit of measure" hidden="1"/>
          <p:cNvSpPr txBox="1">
            <a:spLocks noChangeArrowheads="1"/>
          </p:cNvSpPr>
          <p:nvPr/>
        </p:nvSpPr>
        <p:spPr bwMode="auto">
          <a:xfrm>
            <a:off x="121489" y="542615"/>
            <a:ext cx="3730492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808080"/>
                </a:solidFill>
              </a:rPr>
              <a:t>Unit of measure</a:t>
            </a:r>
          </a:p>
        </p:txBody>
      </p:sp>
      <p:grpSp>
        <p:nvGrpSpPr>
          <p:cNvPr id="1358" name="McK Slide Elements"/>
          <p:cNvGrpSpPr>
            <a:grpSpLocks/>
          </p:cNvGrpSpPr>
          <p:nvPr userDrawn="1"/>
        </p:nvGrpSpPr>
        <p:grpSpPr bwMode="auto">
          <a:xfrm>
            <a:off x="121489" y="6203623"/>
            <a:ext cx="8722840" cy="518318"/>
            <a:chOff x="75" y="3830"/>
            <a:chExt cx="5385" cy="320"/>
          </a:xfrm>
        </p:grpSpPr>
        <p:sp>
          <p:nvSpPr>
            <p:cNvPr id="1151" name="McK 4. Footnote" hidden="1"/>
            <p:cNvSpPr txBox="1">
              <a:spLocks noChangeArrowheads="1"/>
            </p:cNvSpPr>
            <p:nvPr userDrawn="1"/>
          </p:nvSpPr>
          <p:spPr bwMode="auto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smtClean="0">
                  <a:solidFill>
                    <a:srgbClr val="000000"/>
                  </a:solidFill>
                </a:rPr>
                <a:t>1 Footnote</a:t>
              </a:r>
            </a:p>
          </p:txBody>
        </p:sp>
        <p:sp>
          <p:nvSpPr>
            <p:cNvPr id="1154" name="McK 5. Source" hidden="1"/>
            <p:cNvSpPr>
              <a:spLocks noChangeArrowheads="1"/>
            </p:cNvSpPr>
            <p:nvPr userDrawn="1"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21844" indent="-621844" defTabSz="913332" fontAlgn="base">
                <a:spcBef>
                  <a:spcPct val="0"/>
                </a:spcBef>
                <a:spcAft>
                  <a:spcPct val="0"/>
                </a:spcAft>
                <a:tabLst>
                  <a:tab pos="625082" algn="l"/>
                </a:tabLst>
              </a:pPr>
              <a:r>
                <a:rPr lang="en-US" sz="100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SOURCE: Source</a:t>
              </a:r>
            </a:p>
          </p:txBody>
        </p:sp>
      </p:grpSp>
      <p:grpSp>
        <p:nvGrpSpPr>
          <p:cNvPr id="1303" name="ACET" hidden="1"/>
          <p:cNvGrpSpPr>
            <a:grpSpLocks/>
          </p:cNvGrpSpPr>
          <p:nvPr/>
        </p:nvGrpSpPr>
        <p:grpSpPr bwMode="auto">
          <a:xfrm>
            <a:off x="1482157" y="1150019"/>
            <a:ext cx="4350892" cy="518318"/>
            <a:chOff x="915" y="710"/>
            <a:chExt cx="2686" cy="320"/>
          </a:xfrm>
        </p:grpSpPr>
        <p:cxnSp>
          <p:nvCxnSpPr>
            <p:cNvPr id="1273" name="AutoShape 249" hidden="1"/>
            <p:cNvCxnSpPr>
              <a:cxnSpLocks noChangeShapeType="1"/>
              <a:stCxn id="1274" idx="4"/>
              <a:endCxn id="1274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74" name="AutoShape 250" hidden="1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20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Title</a:t>
              </a:r>
            </a:p>
            <a:p>
              <a:pPr defTabSz="91420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smtClean="0">
                  <a:solidFill>
                    <a:srgbClr val="808080"/>
                  </a:solidFill>
                  <a:latin typeface="Arial" charset="0"/>
                  <a:ea typeface="ＭＳ Ｐゴシック" charset="0"/>
                </a:rPr>
                <a:t>Unit of measure</a:t>
              </a:r>
            </a:p>
          </p:txBody>
        </p:sp>
      </p:grpSp>
      <p:sp>
        <p:nvSpPr>
          <p:cNvPr id="1304" name="Rectangle 2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9602" y="6566446"/>
            <a:ext cx="199240" cy="15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pPr defTabSz="914206" fontAlgn="base">
              <a:spcBef>
                <a:spcPct val="0"/>
              </a:spcBef>
              <a:spcAft>
                <a:spcPct val="0"/>
              </a:spcAft>
            </a:pPr>
            <a:fld id="{154D3282-8EE8-F942-BCC1-47AFC85768D2}" type="slidenum">
              <a:rPr lang="en-US" smtClean="0">
                <a:latin typeface="Arial" charset="0"/>
                <a:ea typeface="ＭＳ Ｐゴシック" charset="0"/>
              </a:rPr>
              <a:pPr defTabSz="91420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mtClean="0"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1308" name="Working Draft" hidden="1"/>
          <p:cNvSpPr txBox="1">
            <a:spLocks noChangeArrowheads="1"/>
          </p:cNvSpPr>
          <p:nvPr/>
        </p:nvSpPr>
        <p:spPr bwMode="auto">
          <a:xfrm rot="5400000">
            <a:off x="8195638" y="2785151"/>
            <a:ext cx="1754183" cy="9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fontAlgn="base">
              <a:spcBef>
                <a:spcPct val="0"/>
              </a:spcBef>
              <a:spcAft>
                <a:spcPct val="0"/>
              </a:spcAft>
            </a:pPr>
            <a:r>
              <a:rPr lang="en-GB" sz="6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Working Draft - Last Modified 31/10/2011 17:46:52</a:t>
            </a:r>
            <a:endParaRPr lang="en-US" sz="16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09" name="Printed" hidden="1"/>
          <p:cNvSpPr txBox="1">
            <a:spLocks noChangeArrowheads="1"/>
          </p:cNvSpPr>
          <p:nvPr/>
        </p:nvSpPr>
        <p:spPr bwMode="auto">
          <a:xfrm rot="5400000">
            <a:off x="8576275" y="4304472"/>
            <a:ext cx="992904" cy="9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fontAlgn="base">
              <a:spcBef>
                <a:spcPct val="0"/>
              </a:spcBef>
              <a:spcAft>
                <a:spcPct val="0"/>
              </a:spcAft>
            </a:pPr>
            <a:r>
              <a:rPr lang="en-US" sz="6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Printed 7/8/2011 1:21:28 AM</a:t>
            </a:r>
            <a:endParaRPr lang="en-US" sz="16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10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7" y="1990667"/>
            <a:ext cx="4389768" cy="1247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19" name="doc id"/>
          <p:cNvSpPr>
            <a:spLocks noChangeArrowheads="1"/>
          </p:cNvSpPr>
          <p:nvPr/>
        </p:nvSpPr>
        <p:spPr bwMode="auto">
          <a:xfrm>
            <a:off x="8246611" y="37255"/>
            <a:ext cx="670614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332" fontAlgn="base">
              <a:spcBef>
                <a:spcPct val="0"/>
              </a:spcBef>
              <a:spcAft>
                <a:spcPct val="0"/>
              </a:spcAft>
            </a:pPr>
            <a:endParaRPr lang="en-GB" sz="8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332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3332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ＭＳ Ｐゴシック" charset="0"/>
        </a:defRPr>
      </a:lvl2pPr>
      <a:lvl3pPr algn="l" defTabSz="913332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ＭＳ Ｐゴシック" charset="0"/>
        </a:defRPr>
      </a:lvl3pPr>
      <a:lvl4pPr algn="l" defTabSz="913332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ＭＳ Ｐゴシック" charset="0"/>
        </a:defRPr>
      </a:lvl4pPr>
      <a:lvl5pPr algn="l" defTabSz="913332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ＭＳ Ｐゴシック" charset="0"/>
        </a:defRPr>
      </a:lvl5pPr>
      <a:lvl6pPr marL="466381" algn="l" defTabSz="913332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ＭＳ Ｐゴシック" charset="0"/>
        </a:defRPr>
      </a:lvl6pPr>
      <a:lvl7pPr marL="932764" algn="l" defTabSz="913332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ＭＳ Ｐゴシック" charset="0"/>
        </a:defRPr>
      </a:lvl7pPr>
      <a:lvl8pPr marL="1399147" algn="l" defTabSz="913332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ＭＳ Ｐゴシック" charset="0"/>
        </a:defRPr>
      </a:lvl8pPr>
      <a:lvl9pPr marL="1865530" algn="l" defTabSz="913332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algn="l" defTabSz="913332" rtl="0" fontAlgn="base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7565" indent="-195946" algn="l" defTabSz="913332" rtl="0" fontAlgn="base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  <a:ea typeface="+mn-ea"/>
        </a:defRPr>
      </a:lvl2pPr>
      <a:lvl3pPr marL="466381" indent="-267198" algn="l" defTabSz="913332" rtl="0" fontAlgn="base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</a:defRPr>
      </a:lvl3pPr>
      <a:lvl4pPr marL="626702" indent="-158700" algn="l" defTabSz="913332" rtl="0" fontAlgn="base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  <a:ea typeface="+mn-ea"/>
        </a:defRPr>
      </a:lvl4pPr>
      <a:lvl5pPr marL="761110" indent="-132790" algn="l" defTabSz="913332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+mn-ea"/>
        </a:defRPr>
      </a:lvl5pPr>
      <a:lvl6pPr marL="1227492" indent="-132790" algn="l" defTabSz="913332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+mn-ea"/>
        </a:defRPr>
      </a:lvl6pPr>
      <a:lvl7pPr marL="1693875" indent="-132790" algn="l" defTabSz="913332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+mn-ea"/>
        </a:defRPr>
      </a:lvl7pPr>
      <a:lvl8pPr marL="2160257" indent="-132790" algn="l" defTabSz="913332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+mn-ea"/>
        </a:defRPr>
      </a:lvl8pPr>
      <a:lvl9pPr marL="2626639" indent="-132790" algn="l" defTabSz="913332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6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81" algn="l" defTabSz="46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64" algn="l" defTabSz="46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47" algn="l" defTabSz="46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530" algn="l" defTabSz="46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912" algn="l" defTabSz="46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93" algn="l" defTabSz="46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676" algn="l" defTabSz="46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058" algn="l" defTabSz="46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8.pn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7.png"/><Relationship Id="rId9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2400" y="76200"/>
            <a:ext cx="8801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Our theory of change – how to scale through others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51316"/>
            <a:ext cx="5737285" cy="523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xplosion 2 1"/>
          <p:cNvSpPr/>
          <p:nvPr/>
        </p:nvSpPr>
        <p:spPr>
          <a:xfrm>
            <a:off x="5283200" y="4394200"/>
            <a:ext cx="4381500" cy="2641600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four need to be in place to make change happen</a:t>
            </a:r>
          </a:p>
        </p:txBody>
      </p:sp>
    </p:spTree>
    <p:extLst>
      <p:ext uri="{BB962C8B-B14F-4D97-AF65-F5344CB8AC3E}">
        <p14:creationId xmlns:p14="http://schemas.microsoft.com/office/powerpoint/2010/main" val="356978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077335" y="2273299"/>
            <a:ext cx="1765300" cy="4496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13938" y="2273299"/>
            <a:ext cx="1765300" cy="4496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63241" y="2273299"/>
            <a:ext cx="1765300" cy="4496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612543" y="2273299"/>
            <a:ext cx="1765300" cy="4496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64635" y="859365"/>
            <a:ext cx="1765300" cy="1359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913938" y="859365"/>
            <a:ext cx="1765300" cy="1359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763241" y="859365"/>
            <a:ext cx="1765300" cy="1359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612543" y="859365"/>
            <a:ext cx="1765300" cy="1359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44035" y="1032820"/>
            <a:ext cx="1018811" cy="1186398"/>
            <a:chOff x="1206500" y="993767"/>
            <a:chExt cx="1018811" cy="1186398"/>
          </a:xfrm>
        </p:grpSpPr>
        <p:sp>
          <p:nvSpPr>
            <p:cNvPr id="34" name="Rectangle 33"/>
            <p:cNvSpPr/>
            <p:nvPr/>
          </p:nvSpPr>
          <p:spPr>
            <a:xfrm rot="16200000">
              <a:off x="1224973" y="975294"/>
              <a:ext cx="981865" cy="101881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5" name="Oval 34"/>
            <p:cNvSpPr/>
            <p:nvPr/>
          </p:nvSpPr>
          <p:spPr>
            <a:xfrm rot="16200000">
              <a:off x="1585516" y="1906505"/>
              <a:ext cx="260779" cy="2865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78135" y="1031064"/>
              <a:ext cx="641507" cy="354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Inform</a:t>
              </a:r>
            </a:p>
            <a:p>
              <a:r>
                <a:rPr lang="en-US" sz="1200" dirty="0" smtClean="0">
                  <a:solidFill>
                    <a:schemeClr val="bg1"/>
                  </a:solidFill>
                </a:rPr>
                <a:t>“I know…”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027050" y="867776"/>
            <a:ext cx="1018811" cy="1186288"/>
            <a:chOff x="6889515" y="828723"/>
            <a:chExt cx="1018811" cy="1186288"/>
          </a:xfrm>
        </p:grpSpPr>
        <p:sp>
          <p:nvSpPr>
            <p:cNvPr id="38" name="Rectangle 37"/>
            <p:cNvSpPr/>
            <p:nvPr/>
          </p:nvSpPr>
          <p:spPr>
            <a:xfrm rot="5400000">
              <a:off x="6908043" y="1014727"/>
              <a:ext cx="981756" cy="101881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9" name="Oval 38"/>
            <p:cNvSpPr/>
            <p:nvPr/>
          </p:nvSpPr>
          <p:spPr>
            <a:xfrm rot="5400000">
              <a:off x="7268532" y="815842"/>
              <a:ext cx="260779" cy="2865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942711" y="1031064"/>
              <a:ext cx="744675" cy="3548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Lead</a:t>
              </a:r>
            </a:p>
            <a:p>
              <a:r>
                <a:rPr lang="en-US" sz="1200" dirty="0" smtClean="0">
                  <a:solidFill>
                    <a:schemeClr val="bg1"/>
                  </a:solidFill>
                </a:rPr>
                <a:t>“I am told…”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003656" y="1046241"/>
            <a:ext cx="1233716" cy="981756"/>
            <a:chOff x="2866121" y="1007188"/>
            <a:chExt cx="1233716" cy="981756"/>
          </a:xfrm>
        </p:grpSpPr>
        <p:sp>
          <p:nvSpPr>
            <p:cNvPr id="42" name="Rectangle 41"/>
            <p:cNvSpPr/>
            <p:nvPr/>
          </p:nvSpPr>
          <p:spPr>
            <a:xfrm>
              <a:off x="3078373" y="1007188"/>
              <a:ext cx="1021464" cy="981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3" name="Oval 42"/>
            <p:cNvSpPr/>
            <p:nvPr/>
          </p:nvSpPr>
          <p:spPr>
            <a:xfrm>
              <a:off x="2866121" y="1360007"/>
              <a:ext cx="270622" cy="27611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76346" y="1031064"/>
              <a:ext cx="545295" cy="354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Enable</a:t>
              </a:r>
            </a:p>
            <a:p>
              <a:r>
                <a:rPr lang="en-US" sz="1200" dirty="0" smtClean="0"/>
                <a:t>“I can…”</a:t>
              </a:r>
              <a:endParaRPr lang="en-US" sz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912413" y="1046241"/>
            <a:ext cx="1246983" cy="981756"/>
            <a:chOff x="4774878" y="1007188"/>
            <a:chExt cx="1246983" cy="981756"/>
          </a:xfrm>
        </p:grpSpPr>
        <p:sp>
          <p:nvSpPr>
            <p:cNvPr id="46" name="Rectangle 45"/>
            <p:cNvSpPr/>
            <p:nvPr/>
          </p:nvSpPr>
          <p:spPr>
            <a:xfrm rot="10800000">
              <a:off x="4774878" y="1007188"/>
              <a:ext cx="1034730" cy="981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7" name="Oval 46"/>
            <p:cNvSpPr/>
            <p:nvPr/>
          </p:nvSpPr>
          <p:spPr>
            <a:xfrm rot="10800000">
              <a:off x="5751239" y="1360007"/>
              <a:ext cx="270622" cy="27611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46514" y="1031064"/>
              <a:ext cx="621889" cy="354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Incent</a:t>
              </a:r>
            </a:p>
            <a:p>
              <a:r>
                <a:rPr lang="en-US" sz="1200" dirty="0" smtClean="0"/>
                <a:t>“I want…”</a:t>
              </a:r>
              <a:endParaRPr lang="en-US" sz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from health systems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558" y="71441"/>
            <a:ext cx="2599142" cy="6808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3827" y="2540000"/>
            <a:ext cx="1524000" cy="127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8877" y="4193262"/>
            <a:ext cx="1866900" cy="124233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268258" y="2472948"/>
            <a:ext cx="2908300" cy="89255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venir Black"/>
                <a:cs typeface="Avenir Black"/>
              </a:rPr>
              <a:t>PERFORMANCE BASED FUNDING</a:t>
            </a:r>
          </a:p>
          <a:p>
            <a:pPr algn="ctr"/>
            <a:r>
              <a:rPr lang="en-US" sz="4000" dirty="0" smtClean="0">
                <a:latin typeface="Avenir Black"/>
                <a:cs typeface="Avenir Black"/>
              </a:rPr>
              <a:t>28.3 </a:t>
            </a:r>
            <a:r>
              <a:rPr lang="en-US" sz="4000" dirty="0" err="1" smtClean="0">
                <a:latin typeface="Avenir Black"/>
                <a:cs typeface="Avenir Black"/>
              </a:rPr>
              <a:t>Bn</a:t>
            </a:r>
            <a:r>
              <a:rPr lang="en-US" sz="4000" dirty="0" smtClean="0">
                <a:latin typeface="Avenir Black"/>
                <a:cs typeface="Avenir Black"/>
              </a:rPr>
              <a:t> $</a:t>
            </a:r>
            <a:endParaRPr lang="en-US" sz="4000" dirty="0">
              <a:latin typeface="Avenir Black"/>
              <a:cs typeface="Avenir Black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3477" y="4559300"/>
            <a:ext cx="1219200" cy="1219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3331" y="3594100"/>
            <a:ext cx="1491095" cy="914400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2572412" y="4800600"/>
            <a:ext cx="2048396" cy="1814354"/>
            <a:chOff x="3145904" y="4876800"/>
            <a:chExt cx="2048396" cy="1814354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7"/>
            <a:srcRect t="32505"/>
            <a:stretch/>
          </p:blipFill>
          <p:spPr>
            <a:xfrm>
              <a:off x="3145904" y="5308600"/>
              <a:ext cx="2048396" cy="1382554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3145904" y="4876800"/>
              <a:ext cx="20483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Independent technical committee and local partners</a:t>
              </a:r>
              <a:endParaRPr lang="en-US" sz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206500" y="3594100"/>
            <a:ext cx="3242858" cy="1099066"/>
            <a:chOff x="1206500" y="3594100"/>
            <a:chExt cx="3242858" cy="1099066"/>
          </a:xfrm>
        </p:grpSpPr>
        <p:grpSp>
          <p:nvGrpSpPr>
            <p:cNvPr id="18" name="Group 17"/>
            <p:cNvGrpSpPr/>
            <p:nvPr/>
          </p:nvGrpSpPr>
          <p:grpSpPr>
            <a:xfrm>
              <a:off x="1206500" y="3594100"/>
              <a:ext cx="3242858" cy="1099066"/>
              <a:chOff x="2048473" y="3441700"/>
              <a:chExt cx="3242858" cy="1099066"/>
            </a:xfrm>
          </p:grpSpPr>
          <p:graphicFrame>
            <p:nvGraphicFramePr>
              <p:cNvPr id="15" name="Diagram 14"/>
              <p:cNvGraphicFramePr/>
              <p:nvPr>
                <p:extLst>
                  <p:ext uri="{D42A27DB-BD31-4B8C-83A1-F6EECF244321}">
                    <p14:modId xmlns:p14="http://schemas.microsoft.com/office/powerpoint/2010/main" val="1690089014"/>
                  </p:ext>
                </p:extLst>
              </p:nvPr>
            </p:nvGraphicFramePr>
            <p:xfrm>
              <a:off x="2403475" y="3441700"/>
              <a:ext cx="2228850" cy="106906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  <p:sp>
            <p:nvSpPr>
              <p:cNvPr id="16" name="TextBox 15"/>
              <p:cNvSpPr txBox="1"/>
              <p:nvPr/>
            </p:nvSpPr>
            <p:spPr>
              <a:xfrm>
                <a:off x="2200873" y="3441700"/>
                <a:ext cx="26340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PROCUREMENT &amp; SUPPLY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048473" y="4171434"/>
                <a:ext cx="3242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MONITORING AND EVALUATION</a:t>
                </a:r>
                <a:endParaRPr lang="en-US" dirty="0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1206500" y="3594100"/>
              <a:ext cx="3216831" cy="1099066"/>
            </a:xfrm>
            <a:prstGeom prst="rect">
              <a:avLst/>
            </a:prstGeom>
            <a:noFill/>
            <a:ln w="38100" cmpd="sng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00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522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228600" y="2234246"/>
            <a:ext cx="1765300" cy="4496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065203" y="2234246"/>
            <a:ext cx="1765300" cy="4496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914506" y="2234246"/>
            <a:ext cx="1765300" cy="4496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763808" y="2234246"/>
            <a:ext cx="1765300" cy="4496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15900" y="820312"/>
            <a:ext cx="1765300" cy="1359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065203" y="820312"/>
            <a:ext cx="1765300" cy="1359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914506" y="820312"/>
            <a:ext cx="1765300" cy="1359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763808" y="820312"/>
            <a:ext cx="1765300" cy="1359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41"/>
            <a:ext cx="8229600" cy="444261"/>
          </a:xfrm>
        </p:spPr>
        <p:txBody>
          <a:bodyPr/>
          <a:lstStyle/>
          <a:p>
            <a:r>
              <a:rPr lang="en-US" dirty="0" smtClean="0"/>
              <a:t>An example of a program for Hydro/infrastructure siting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495300" y="993767"/>
            <a:ext cx="1018811" cy="1186398"/>
            <a:chOff x="1206500" y="993767"/>
            <a:chExt cx="1018811" cy="1186398"/>
          </a:xfrm>
        </p:grpSpPr>
        <p:sp>
          <p:nvSpPr>
            <p:cNvPr id="32" name="Rectangle 31"/>
            <p:cNvSpPr/>
            <p:nvPr/>
          </p:nvSpPr>
          <p:spPr>
            <a:xfrm rot="16200000">
              <a:off x="1224973" y="975294"/>
              <a:ext cx="981865" cy="101881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7" name="Oval 36"/>
            <p:cNvSpPr/>
            <p:nvPr/>
          </p:nvSpPr>
          <p:spPr>
            <a:xfrm rot="16200000">
              <a:off x="1585516" y="1906505"/>
              <a:ext cx="260779" cy="2865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78135" y="1031064"/>
              <a:ext cx="641507" cy="354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Inform</a:t>
              </a:r>
            </a:p>
            <a:p>
              <a:r>
                <a:rPr lang="en-US" sz="1200" dirty="0" smtClean="0">
                  <a:solidFill>
                    <a:schemeClr val="bg1"/>
                  </a:solidFill>
                </a:rPr>
                <a:t>“I know…”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178315" y="828723"/>
            <a:ext cx="1018811" cy="1186288"/>
            <a:chOff x="6889515" y="828723"/>
            <a:chExt cx="1018811" cy="1186288"/>
          </a:xfrm>
        </p:grpSpPr>
        <p:sp>
          <p:nvSpPr>
            <p:cNvPr id="34" name="Rectangle 33"/>
            <p:cNvSpPr/>
            <p:nvPr/>
          </p:nvSpPr>
          <p:spPr>
            <a:xfrm rot="5400000">
              <a:off x="6908043" y="1014727"/>
              <a:ext cx="981756" cy="101881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5" name="Oval 34"/>
            <p:cNvSpPr/>
            <p:nvPr/>
          </p:nvSpPr>
          <p:spPr>
            <a:xfrm rot="5400000">
              <a:off x="7268532" y="815842"/>
              <a:ext cx="260779" cy="2865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942711" y="1031064"/>
              <a:ext cx="744675" cy="3548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Lead</a:t>
              </a:r>
            </a:p>
            <a:p>
              <a:r>
                <a:rPr lang="en-US" sz="1200" dirty="0" smtClean="0">
                  <a:solidFill>
                    <a:schemeClr val="bg1"/>
                  </a:solidFill>
                </a:rPr>
                <a:t>“I am told…”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154921" y="1007188"/>
            <a:ext cx="1233716" cy="981756"/>
            <a:chOff x="2866121" y="1007188"/>
            <a:chExt cx="1233716" cy="981756"/>
          </a:xfrm>
        </p:grpSpPr>
        <p:sp>
          <p:nvSpPr>
            <p:cNvPr id="31" name="Rectangle 30"/>
            <p:cNvSpPr/>
            <p:nvPr/>
          </p:nvSpPr>
          <p:spPr>
            <a:xfrm>
              <a:off x="3078373" y="1007188"/>
              <a:ext cx="1021464" cy="981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6" name="Oval 35"/>
            <p:cNvSpPr/>
            <p:nvPr/>
          </p:nvSpPr>
          <p:spPr>
            <a:xfrm>
              <a:off x="2866121" y="1360007"/>
              <a:ext cx="270622" cy="27611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476346" y="1031064"/>
              <a:ext cx="545295" cy="354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Enable</a:t>
              </a:r>
            </a:p>
            <a:p>
              <a:r>
                <a:rPr lang="en-US" sz="1200" dirty="0" smtClean="0"/>
                <a:t>“I can…”</a:t>
              </a:r>
              <a:endParaRPr lang="en-US" sz="1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63678" y="1007188"/>
            <a:ext cx="1246983" cy="981756"/>
            <a:chOff x="4774878" y="1007188"/>
            <a:chExt cx="1246983" cy="981756"/>
          </a:xfrm>
        </p:grpSpPr>
        <p:sp>
          <p:nvSpPr>
            <p:cNvPr id="33" name="Rectangle 32"/>
            <p:cNvSpPr/>
            <p:nvPr/>
          </p:nvSpPr>
          <p:spPr>
            <a:xfrm rot="10800000">
              <a:off x="4774878" y="1007188"/>
              <a:ext cx="1034730" cy="981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8" name="Oval 37"/>
            <p:cNvSpPr/>
            <p:nvPr/>
          </p:nvSpPr>
          <p:spPr>
            <a:xfrm rot="10800000">
              <a:off x="5751239" y="1360007"/>
              <a:ext cx="270622" cy="27611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46514" y="1031064"/>
              <a:ext cx="621889" cy="354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Incent</a:t>
              </a:r>
            </a:p>
            <a:p>
              <a:r>
                <a:rPr lang="en-US" sz="1200" dirty="0" smtClean="0"/>
                <a:t>“I want…”</a:t>
              </a:r>
              <a:endParaRPr lang="en-US" sz="1200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5713008" y="2274199"/>
            <a:ext cx="18161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000" dirty="0" smtClean="0"/>
              <a:t>Recruit </a:t>
            </a:r>
            <a:r>
              <a:rPr lang="en-US" sz="1000" b="1" dirty="0"/>
              <a:t>global leadership council </a:t>
            </a:r>
            <a:r>
              <a:rPr lang="en-US" sz="1000" dirty="0"/>
              <a:t>with peers of key decision makers we are trying to influence </a:t>
            </a:r>
            <a:r>
              <a:rPr lang="en-US" sz="1000" dirty="0" smtClean="0"/>
              <a:t>(1 PM/</a:t>
            </a:r>
            <a:r>
              <a:rPr lang="en-US" sz="1000" dirty="0"/>
              <a:t>analyst)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/>
              <a:t>Provide secretariat to leadership </a:t>
            </a:r>
            <a:r>
              <a:rPr lang="en-US" sz="1000" dirty="0"/>
              <a:t>council group to deliver connections in the industry, </a:t>
            </a:r>
            <a:r>
              <a:rPr lang="en-US" sz="1000" b="1" dirty="0"/>
              <a:t>mobilize their </a:t>
            </a:r>
            <a:r>
              <a:rPr lang="en-US" sz="1000" b="1" dirty="0" smtClean="0"/>
              <a:t>networks </a:t>
            </a:r>
            <a:r>
              <a:rPr lang="en-US" sz="1000" dirty="0" smtClean="0"/>
              <a:t>(PM + 1 analyst)</a:t>
            </a:r>
            <a:endParaRPr lang="en-US" sz="1000" dirty="0"/>
          </a:p>
          <a:p>
            <a:pPr marL="171450" indent="-171450">
              <a:buFont typeface="Arial"/>
              <a:buChar char="•"/>
            </a:pPr>
            <a:r>
              <a:rPr lang="en-US" sz="1000" dirty="0" smtClean="0"/>
              <a:t>Use </a:t>
            </a:r>
            <a:r>
              <a:rPr lang="en-US" sz="1000" dirty="0"/>
              <a:t>leadership and board networks of GRP </a:t>
            </a:r>
            <a:r>
              <a:rPr lang="en-US" sz="1000" dirty="0" err="1"/>
              <a:t>organisations</a:t>
            </a:r>
            <a:r>
              <a:rPr lang="en-US" sz="1000" dirty="0"/>
              <a:t> to explore opportunity/potential for engagement in upper </a:t>
            </a:r>
            <a:r>
              <a:rPr lang="en-US" sz="1000" dirty="0" smtClean="0"/>
              <a:t>Mekong – PM + Consulting contracts</a:t>
            </a:r>
            <a:endParaRPr lang="en-US" sz="1000" dirty="0"/>
          </a:p>
        </p:txBody>
      </p:sp>
      <p:sp>
        <p:nvSpPr>
          <p:cNvPr id="54" name="Rectangle 53"/>
          <p:cNvSpPr/>
          <p:nvPr/>
        </p:nvSpPr>
        <p:spPr>
          <a:xfrm>
            <a:off x="152400" y="2274199"/>
            <a:ext cx="1981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000" dirty="0" smtClean="0"/>
              <a:t>Work </a:t>
            </a:r>
            <a:r>
              <a:rPr lang="en-US" sz="1000" dirty="0"/>
              <a:t>with partners </a:t>
            </a:r>
            <a:r>
              <a:rPr lang="en-US" sz="1000" dirty="0" smtClean="0"/>
              <a:t>to </a:t>
            </a:r>
            <a:r>
              <a:rPr lang="en-US" sz="1000" dirty="0"/>
              <a:t>codify and establish </a:t>
            </a:r>
            <a:r>
              <a:rPr lang="en-US" sz="1000" b="1" dirty="0"/>
              <a:t>economics, and technical best practices </a:t>
            </a:r>
            <a:r>
              <a:rPr lang="en-US" sz="1000" dirty="0"/>
              <a:t>for hydropower siting and design (1 </a:t>
            </a:r>
            <a:r>
              <a:rPr lang="en-US" sz="1000" dirty="0" smtClean="0"/>
              <a:t>FTE + </a:t>
            </a:r>
            <a:r>
              <a:rPr lang="en-US" sz="1000" dirty="0"/>
              <a:t>1 consulting contract per year on economic analysis/retrospective analysis for 3-5 months </a:t>
            </a:r>
            <a:endParaRPr lang="en-US" sz="1000" dirty="0" smtClean="0"/>
          </a:p>
          <a:p>
            <a:pPr marL="171450" indent="-171450">
              <a:buFont typeface="Arial"/>
              <a:buChar char="•"/>
            </a:pPr>
            <a:r>
              <a:rPr lang="en-US" sz="1000" dirty="0" smtClean="0"/>
              <a:t>Establish </a:t>
            </a:r>
            <a:r>
              <a:rPr lang="en-US" sz="1000" dirty="0"/>
              <a:t>and analyze </a:t>
            </a:r>
            <a:r>
              <a:rPr lang="en-US" sz="1000" b="1" dirty="0"/>
              <a:t>target audience for influence</a:t>
            </a:r>
            <a:r>
              <a:rPr lang="en-US" sz="1000" dirty="0"/>
              <a:t>, determine channels and appropriate models for information transfer: first year </a:t>
            </a:r>
            <a:r>
              <a:rPr lang="en-US" sz="1000" dirty="0" smtClean="0"/>
              <a:t>audience </a:t>
            </a:r>
            <a:r>
              <a:rPr lang="en-US" sz="1000" dirty="0"/>
              <a:t>segmentation </a:t>
            </a:r>
            <a:r>
              <a:rPr lang="en-US" sz="1000" dirty="0" err="1"/>
              <a:t>etc</a:t>
            </a:r>
            <a:r>
              <a:rPr lang="en-US" sz="1000" dirty="0"/>
              <a:t> </a:t>
            </a:r>
            <a:r>
              <a:rPr lang="en-US" sz="1000" dirty="0" smtClean="0"/>
              <a:t>followed </a:t>
            </a:r>
            <a:r>
              <a:rPr lang="en-US" sz="1000" dirty="0"/>
              <a:t>by data/statistics/survey every year for the program to track penetration </a:t>
            </a:r>
            <a:endParaRPr lang="en-US" sz="1000" dirty="0" smtClean="0"/>
          </a:p>
          <a:p>
            <a:pPr marL="171450" indent="-171450">
              <a:buFont typeface="Arial"/>
              <a:buChar char="•"/>
            </a:pPr>
            <a:r>
              <a:rPr lang="en-US" sz="1000" b="1" dirty="0" smtClean="0"/>
              <a:t>Design </a:t>
            </a:r>
            <a:r>
              <a:rPr lang="en-US" sz="1000" b="1" dirty="0"/>
              <a:t>program of education/information </a:t>
            </a:r>
            <a:r>
              <a:rPr lang="en-US" sz="1000" dirty="0"/>
              <a:t>for target audience – Content creation </a:t>
            </a:r>
            <a:r>
              <a:rPr lang="en-US" sz="1000" dirty="0" smtClean="0"/>
              <a:t>(</a:t>
            </a:r>
            <a:r>
              <a:rPr lang="en-US" sz="1000" dirty="0"/>
              <a:t>graphics, editing, translating); printing dissemination, marketing, PR, </a:t>
            </a:r>
            <a:r>
              <a:rPr lang="en-US" sz="1000" dirty="0" smtClean="0"/>
              <a:t>online; </a:t>
            </a:r>
            <a:r>
              <a:rPr lang="en-US" sz="1000" dirty="0"/>
              <a:t>academic events, training courses (including fees for trainers</a:t>
            </a:r>
            <a:r>
              <a:rPr lang="en-US" sz="1000" dirty="0" smtClean="0"/>
              <a:t>)</a:t>
            </a:r>
            <a:endParaRPr lang="en-US" sz="1000" dirty="0"/>
          </a:p>
        </p:txBody>
      </p:sp>
      <p:sp>
        <p:nvSpPr>
          <p:cNvPr id="55" name="Rectangle 54"/>
          <p:cNvSpPr/>
          <p:nvPr/>
        </p:nvSpPr>
        <p:spPr>
          <a:xfrm>
            <a:off x="2015064" y="2274199"/>
            <a:ext cx="1815439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000" b="1" dirty="0" smtClean="0"/>
              <a:t>Establish </a:t>
            </a:r>
            <a:r>
              <a:rPr lang="en-US" sz="1000" b="1" dirty="0"/>
              <a:t>technical exchanges </a:t>
            </a:r>
            <a:r>
              <a:rPr lang="en-US" sz="1000" dirty="0"/>
              <a:t>and targeted support on hydro – 1 </a:t>
            </a:r>
            <a:r>
              <a:rPr lang="en-US" sz="1000" dirty="0" smtClean="0"/>
              <a:t>PM/RM with </a:t>
            </a:r>
            <a:r>
              <a:rPr lang="en-US" sz="1000" dirty="0" err="1"/>
              <a:t>S</a:t>
            </a:r>
            <a:r>
              <a:rPr lang="en-US" sz="1000" dirty="0" err="1" smtClean="0"/>
              <a:t>inhydro</a:t>
            </a:r>
            <a:r>
              <a:rPr lang="en-US" sz="1000" dirty="0" smtClean="0"/>
              <a:t>, </a:t>
            </a:r>
            <a:r>
              <a:rPr lang="en-US" sz="1000" dirty="0" err="1" smtClean="0"/>
              <a:t>Odebrecht</a:t>
            </a:r>
            <a:r>
              <a:rPr lang="en-US" sz="1000" dirty="0" smtClean="0"/>
              <a:t> </a:t>
            </a:r>
            <a:r>
              <a:rPr lang="en-US" sz="1000" dirty="0"/>
              <a:t>et al </a:t>
            </a:r>
            <a:endParaRPr lang="en-US" sz="1000" dirty="0" smtClean="0"/>
          </a:p>
          <a:p>
            <a:pPr marL="171450" indent="-171450">
              <a:buFont typeface="Arial"/>
              <a:buChar char="•"/>
            </a:pPr>
            <a:r>
              <a:rPr lang="en-US" sz="1000" dirty="0" smtClean="0"/>
              <a:t>Identify </a:t>
            </a:r>
            <a:r>
              <a:rPr lang="en-US" sz="1000" b="1" dirty="0"/>
              <a:t>commercial and non commercial partners for tool development</a:t>
            </a:r>
            <a:r>
              <a:rPr lang="en-US" sz="1000" dirty="0"/>
              <a:t>, and develop tools to be used in GRP basins and elsewhere for siting, economic analysis, technical </a:t>
            </a:r>
            <a:r>
              <a:rPr lang="en-US" sz="1000" dirty="0" smtClean="0"/>
              <a:t>analyze</a:t>
            </a:r>
            <a:r>
              <a:rPr lang="en-US" sz="1000" dirty="0"/>
              <a:t> </a:t>
            </a:r>
            <a:endParaRPr lang="en-US" sz="1000" dirty="0" smtClean="0"/>
          </a:p>
          <a:p>
            <a:pPr marL="171450" indent="-171450">
              <a:buFont typeface="Arial"/>
              <a:buChar char="•"/>
            </a:pPr>
            <a:r>
              <a:rPr lang="en-US" sz="1000" dirty="0" smtClean="0"/>
              <a:t>Execute </a:t>
            </a:r>
            <a:r>
              <a:rPr lang="en-US" sz="1000" dirty="0"/>
              <a:t>on </a:t>
            </a:r>
            <a:r>
              <a:rPr lang="en-US" sz="1000" b="1" dirty="0"/>
              <a:t>dissemination of tools and enablers</a:t>
            </a:r>
            <a:r>
              <a:rPr lang="en-US" sz="1000" dirty="0"/>
              <a:t> – </a:t>
            </a:r>
            <a:r>
              <a:rPr lang="en-US" sz="1000" dirty="0" smtClean="0"/>
              <a:t>contract </a:t>
            </a:r>
            <a:r>
              <a:rPr lang="en-US" sz="1000" dirty="0"/>
              <a:t>with 2-3 engineering firms to test/develop software in real projects alongside existing tools 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945511" y="2274199"/>
            <a:ext cx="173429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000" dirty="0" smtClean="0"/>
              <a:t>Create global </a:t>
            </a:r>
            <a:r>
              <a:rPr lang="en-US" sz="1000" dirty="0"/>
              <a:t>platform, </a:t>
            </a:r>
            <a:r>
              <a:rPr lang="en-US" sz="1000" dirty="0" smtClean="0"/>
              <a:t>leverage existing </a:t>
            </a:r>
            <a:r>
              <a:rPr lang="en-US" sz="1000" dirty="0"/>
              <a:t>events, to </a:t>
            </a:r>
            <a:r>
              <a:rPr lang="en-US" sz="1000" b="1" dirty="0" smtClean="0"/>
              <a:t>drive </a:t>
            </a:r>
            <a:r>
              <a:rPr lang="en-US" sz="1000" b="1" dirty="0"/>
              <a:t>a community around hydro </a:t>
            </a:r>
            <a:r>
              <a:rPr lang="en-US" sz="1000" dirty="0"/>
              <a:t>sustainability, targeting commercial industry and public sector </a:t>
            </a:r>
            <a:r>
              <a:rPr lang="en-US" sz="1000" dirty="0" smtClean="0"/>
              <a:t>– Speaker </a:t>
            </a:r>
            <a:r>
              <a:rPr lang="en-US" sz="1000" dirty="0"/>
              <a:t>events, catering, </a:t>
            </a:r>
            <a:r>
              <a:rPr lang="en-US" sz="1000" dirty="0" smtClean="0"/>
              <a:t>organization + 1 project manager</a:t>
            </a:r>
            <a:endParaRPr lang="en-US" sz="1000" dirty="0"/>
          </a:p>
          <a:p>
            <a:pPr marL="171450" indent="-171450">
              <a:buFont typeface="Arial"/>
              <a:buChar char="•"/>
            </a:pPr>
            <a:r>
              <a:rPr lang="en-US" sz="1000" dirty="0"/>
              <a:t>Establish high level training in hydro design issues with </a:t>
            </a:r>
            <a:r>
              <a:rPr lang="en-US" sz="1000" b="1" dirty="0"/>
              <a:t>prestigious institutions</a:t>
            </a:r>
            <a:r>
              <a:rPr lang="en-US" sz="1000" dirty="0"/>
              <a:t> – organize workshops (travel, rental, payment for research associates for 3 </a:t>
            </a:r>
            <a:r>
              <a:rPr lang="en-US" sz="1000" dirty="0" smtClean="0"/>
              <a:t>1-week </a:t>
            </a:r>
            <a:r>
              <a:rPr lang="en-US" sz="1000" dirty="0"/>
              <a:t>workshops) 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/>
              <a:t>Create/build on </a:t>
            </a:r>
            <a:r>
              <a:rPr lang="en-US" sz="1000" b="1" dirty="0"/>
              <a:t>industry alliances </a:t>
            </a:r>
            <a:r>
              <a:rPr lang="en-US" sz="1000" dirty="0"/>
              <a:t>on hydro to promote the adoption of sophisticated practices on sustainable </a:t>
            </a:r>
            <a:r>
              <a:rPr lang="en-US" sz="1000" dirty="0" smtClean="0"/>
              <a:t>hydro.</a:t>
            </a:r>
            <a:endParaRPr lang="en-US" sz="1000" dirty="0"/>
          </a:p>
        </p:txBody>
      </p:sp>
      <p:grpSp>
        <p:nvGrpSpPr>
          <p:cNvPr id="57" name="Group 56"/>
          <p:cNvGrpSpPr/>
          <p:nvPr/>
        </p:nvGrpSpPr>
        <p:grpSpPr>
          <a:xfrm>
            <a:off x="7339157" y="134022"/>
            <a:ext cx="1557109" cy="584776"/>
            <a:chOff x="6591305" y="346373"/>
            <a:chExt cx="2287806" cy="584776"/>
          </a:xfrm>
        </p:grpSpPr>
        <p:sp>
          <p:nvSpPr>
            <p:cNvPr id="58" name="TextBox 57"/>
            <p:cNvSpPr txBox="1"/>
            <p:nvPr/>
          </p:nvSpPr>
          <p:spPr>
            <a:xfrm>
              <a:off x="6591305" y="346373"/>
              <a:ext cx="1606130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PRELIMINARY</a:t>
              </a:r>
            </a:p>
            <a:p>
              <a:r>
                <a:rPr lang="en-US" sz="16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ILLUSTRATIVE</a:t>
              </a:r>
              <a:endParaRPr lang="en-US" sz="16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6591305" y="346373"/>
              <a:ext cx="2287806" cy="0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6591305" y="900827"/>
              <a:ext cx="2287806" cy="0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Isosceles Triangle 4"/>
          <p:cNvSpPr/>
          <p:nvPr/>
        </p:nvSpPr>
        <p:spPr>
          <a:xfrm rot="5400000">
            <a:off x="6172200" y="3986349"/>
            <a:ext cx="3098800" cy="248432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07717" y="2234246"/>
            <a:ext cx="117744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000" dirty="0" smtClean="0"/>
              <a:t>Focus on 8 GRP rivers accounts for 12-15% of total potential hydro build out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err="1" smtClean="0"/>
              <a:t>Sinohydro</a:t>
            </a:r>
            <a:r>
              <a:rPr lang="en-US" sz="1000" dirty="0" smtClean="0"/>
              <a:t> and </a:t>
            </a:r>
            <a:r>
              <a:rPr lang="en-US" sz="1000" dirty="0" err="1" smtClean="0"/>
              <a:t>Odebrecht</a:t>
            </a:r>
            <a:r>
              <a:rPr lang="en-US" sz="1000" dirty="0" smtClean="0"/>
              <a:t> will deliver the majority of the new build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/>
              <a:t>A focused program on developers and EPC contracts, alongside targeted government counterparties would leverage the smallest number of people with the highest potential for impact</a:t>
            </a:r>
            <a:endParaRPr lang="en-US" sz="1000" dirty="0"/>
          </a:p>
        </p:txBody>
      </p:sp>
      <p:sp>
        <p:nvSpPr>
          <p:cNvPr id="7" name="Rectangle 6"/>
          <p:cNvSpPr/>
          <p:nvPr/>
        </p:nvSpPr>
        <p:spPr>
          <a:xfrm>
            <a:off x="7858517" y="2234246"/>
            <a:ext cx="1088549" cy="393954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0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159000" y="6311901"/>
            <a:ext cx="5016501" cy="49529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52400" y="76200"/>
            <a:ext cx="88011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 achieve scale we will have to implement through others, influencing their activities through a coordinated program</a:t>
            </a:r>
            <a:endParaRPr lang="en-US" sz="19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184399" y="1138533"/>
            <a:ext cx="4876802" cy="4876803"/>
            <a:chOff x="2940048" y="683432"/>
            <a:chExt cx="4876802" cy="4876803"/>
          </a:xfrm>
        </p:grpSpPr>
        <p:grpSp>
          <p:nvGrpSpPr>
            <p:cNvPr id="8" name="Group 7"/>
            <p:cNvGrpSpPr/>
            <p:nvPr/>
          </p:nvGrpSpPr>
          <p:grpSpPr>
            <a:xfrm>
              <a:off x="2940048" y="683432"/>
              <a:ext cx="4876802" cy="4876803"/>
              <a:chOff x="7943848" y="697315"/>
              <a:chExt cx="4876802" cy="487680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0375900" y="697316"/>
                <a:ext cx="2444750" cy="24384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16200000">
                <a:off x="7943714" y="697451"/>
                <a:ext cx="2438671" cy="24384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10800000">
                <a:off x="7943848" y="3135716"/>
                <a:ext cx="2476501" cy="24384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5400000">
                <a:off x="10382249" y="3135717"/>
                <a:ext cx="2438401" cy="24384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 rot="5400000">
                <a:off x="11277600" y="2608666"/>
                <a:ext cx="647700" cy="6858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9867900" y="1573616"/>
                <a:ext cx="647700" cy="685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 rot="16200000">
                <a:off x="8839200" y="2977237"/>
                <a:ext cx="647700" cy="6858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 rot="10800000">
                <a:off x="10280650" y="4012016"/>
                <a:ext cx="647700" cy="685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7943849" y="697315"/>
                <a:ext cx="4876801" cy="487680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111500" y="776069"/>
              <a:ext cx="116051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Inform</a:t>
              </a:r>
            </a:p>
            <a:p>
              <a:r>
                <a:rPr lang="en-US" dirty="0" smtClean="0">
                  <a:solidFill>
                    <a:schemeClr val="bg1"/>
                  </a:solidFill>
                </a:rPr>
                <a:t>“I know…”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24600" y="4672603"/>
              <a:ext cx="136802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Lead</a:t>
              </a:r>
            </a:p>
            <a:p>
              <a:r>
                <a:rPr lang="en-US" dirty="0" smtClean="0">
                  <a:solidFill>
                    <a:schemeClr val="bg1"/>
                  </a:solidFill>
                </a:rPr>
                <a:t>“I am told…”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24600" y="776069"/>
              <a:ext cx="104758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Enable</a:t>
              </a:r>
            </a:p>
            <a:p>
              <a:r>
                <a:rPr lang="en-US" dirty="0" smtClean="0"/>
                <a:t>“I can…”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11500" y="4672603"/>
              <a:ext cx="112174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Incent</a:t>
              </a:r>
            </a:p>
            <a:p>
              <a:r>
                <a:rPr lang="en-US" dirty="0" smtClean="0"/>
                <a:t>“I want…”</a:t>
              </a:r>
              <a:endParaRPr lang="en-US" dirty="0"/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5765800" y="2438400"/>
            <a:ext cx="1473200" cy="0"/>
          </a:xfrm>
          <a:prstGeom prst="line">
            <a:avLst/>
          </a:prstGeom>
          <a:ln>
            <a:head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65800" y="4711700"/>
            <a:ext cx="1473200" cy="0"/>
          </a:xfrm>
          <a:prstGeom prst="line">
            <a:avLst/>
          </a:prstGeom>
          <a:ln>
            <a:head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30400" y="4711700"/>
            <a:ext cx="1130301" cy="0"/>
          </a:xfrm>
          <a:prstGeom prst="line">
            <a:avLst/>
          </a:prstGeom>
          <a:ln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43100" y="2438400"/>
            <a:ext cx="1117601" cy="0"/>
          </a:xfrm>
          <a:prstGeom prst="line">
            <a:avLst/>
          </a:prstGeom>
          <a:ln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39700" y="1132870"/>
            <a:ext cx="1803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200" dirty="0" smtClean="0"/>
              <a:t>Pilots, demonstration projects, research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Requires extracting, collecting, curating, delivering relevant knowledge to target audience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Not enough to simply codify experience – knowledge must be received, understood</a:t>
            </a:r>
            <a:endParaRPr lang="en-US" sz="1200" dirty="0"/>
          </a:p>
        </p:txBody>
      </p:sp>
      <p:cxnSp>
        <p:nvCxnSpPr>
          <p:cNvPr id="1024" name="Straight Connector 1023"/>
          <p:cNvCxnSpPr/>
          <p:nvPr/>
        </p:nvCxnSpPr>
        <p:spPr>
          <a:xfrm>
            <a:off x="1930400" y="1138534"/>
            <a:ext cx="0" cy="21179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39700" y="3576934"/>
            <a:ext cx="180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200" dirty="0" smtClean="0"/>
              <a:t>Create soft &amp; hard incentives for adoption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Common approaches include prizes, visible international platforms, rewards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Adoption must be desirable to succeed</a:t>
            </a:r>
            <a:endParaRPr lang="en-US" sz="12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1930400" y="3582598"/>
            <a:ext cx="0" cy="21179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39000" y="1132870"/>
            <a:ext cx="1803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200" dirty="0" smtClean="0"/>
              <a:t>Tools, platforms, instruments, instruction to make it as easy as possible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Best to modify existing tools that are already adopted than creating new ones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Might require partnership with commercial providers</a:t>
            </a:r>
            <a:endParaRPr lang="en-US" sz="12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7239000" y="1138534"/>
            <a:ext cx="0" cy="21179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239000" y="3576934"/>
            <a:ext cx="180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200" dirty="0" smtClean="0"/>
              <a:t>Leadership and role modeling are critical to change in behavior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Enlist leaders and key influencers to legitimize change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Create or adopt  a platform for leaders to endorse/exhibit new behavior</a:t>
            </a:r>
            <a:endParaRPr lang="en-US" sz="120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7239000" y="3582598"/>
            <a:ext cx="0" cy="21179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Isosceles Triangle 1"/>
          <p:cNvSpPr/>
          <p:nvPr/>
        </p:nvSpPr>
        <p:spPr>
          <a:xfrm rot="10800000">
            <a:off x="2679701" y="6096000"/>
            <a:ext cx="3873500" cy="1270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349500" y="6337300"/>
            <a:ext cx="4711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Focused on a set of partners and/or audience that, if appropriately influenced, can implement a specific solution at scale</a:t>
            </a:r>
            <a:endParaRPr lang="en-US" sz="1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52400" y="769505"/>
            <a:ext cx="4711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Elements of a program of work to have impact through others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603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  <p:tag name="THINKCELLSHAPEDONOTDELETE" val="pE8iHgkA6AEu_FumrDOoSD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GOKCNd2QkysGs0.uaGZt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4RTaAjHyEygaBEjBnBUj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PLGfWqOe0CBmm3barZWJ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dZkZuRo4kO5KlulchSHL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jr9yLR6dESp92i.jUae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JP.NxCAIkODDeGTX6hkJ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x_msYV5W0OGJ9s.J8rfQ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JgAkdZsik.pHy2hdw9Qj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owaDWee8kiFak03wnyfN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8HD1ALd4EaUwJh9ZW3i1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ank">
  <a:themeElements>
    <a:clrScheme name="blank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FFFFFF"/>
      </a:accent3>
      <a:accent4>
        <a:srgbClr val="000000"/>
      </a:accent4>
      <a:accent5>
        <a:srgbClr val="E0EDFD"/>
      </a:accent5>
      <a:accent6>
        <a:srgbClr val="839FE7"/>
      </a:accent6>
      <a:hlink>
        <a:srgbClr val="0066CC"/>
      </a:hlink>
      <a:folHlink>
        <a:srgbClr val="00296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5669E29EFAB14582576D25EF448152" ma:contentTypeVersion="1" ma:contentTypeDescription="Create a new document." ma:contentTypeScope="" ma:versionID="48c703af1e1d1ce53016ea7ac37b904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0d331ebd68627ead16f146830ec63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197060-1E30-4E12-91CA-47A890AFEDE3}"/>
</file>

<file path=customXml/itemProps2.xml><?xml version="1.0" encoding="utf-8"?>
<ds:datastoreItem xmlns:ds="http://schemas.openxmlformats.org/officeDocument/2006/customXml" ds:itemID="{4CDD9C4C-8FC2-4692-9402-6040D2FCFDE1}"/>
</file>

<file path=customXml/itemProps3.xml><?xml version="1.0" encoding="utf-8"?>
<ds:datastoreItem xmlns:ds="http://schemas.openxmlformats.org/officeDocument/2006/customXml" ds:itemID="{EA493D37-4556-4423-83EA-2D7A1A9B976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29649</TotalTime>
  <Words>504</Words>
  <Application>Microsoft Office PowerPoint</Application>
  <PresentationFormat>On-screen Show (4:3)</PresentationFormat>
  <Paragraphs>67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Office Theme</vt:lpstr>
      <vt:lpstr>Blank</vt:lpstr>
      <vt:lpstr>1_blank</vt:lpstr>
      <vt:lpstr>think-cell Slide</vt:lpstr>
      <vt:lpstr>PowerPoint Presentation</vt:lpstr>
      <vt:lpstr>An example from health systems</vt:lpstr>
      <vt:lpstr>An example of a program for Hydro/infrastructure siting</vt:lpstr>
      <vt:lpstr>PowerPoint Presentation</vt:lpstr>
    </vt:vector>
  </TitlesOfParts>
  <Company>The Nature Conservancy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WATER TNC</dc:title>
  <dc:creator>Giulio Boccaletti</dc:creator>
  <cp:lastModifiedBy>Jeff Opperman</cp:lastModifiedBy>
  <cp:revision>375</cp:revision>
  <dcterms:created xsi:type="dcterms:W3CDTF">2013-02-01T21:31:41Z</dcterms:created>
  <dcterms:modified xsi:type="dcterms:W3CDTF">2013-05-30T13:46:09Z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0x010100685669E29EFAB14582576D25EF448152</vt:lpwstr>
  </property>
</Properties>
</file>